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4"/>
  </p:notesMasterIdLst>
  <p:sldIdLst>
    <p:sldId id="318" r:id="rId5"/>
    <p:sldId id="275" r:id="rId6"/>
    <p:sldId id="294" r:id="rId7"/>
    <p:sldId id="256" r:id="rId8"/>
    <p:sldId id="297" r:id="rId9"/>
    <p:sldId id="295" r:id="rId10"/>
    <p:sldId id="296" r:id="rId11"/>
    <p:sldId id="298" r:id="rId12"/>
    <p:sldId id="300" r:id="rId13"/>
    <p:sldId id="299" r:id="rId14"/>
    <p:sldId id="309" r:id="rId15"/>
    <p:sldId id="301" r:id="rId16"/>
    <p:sldId id="302" r:id="rId17"/>
    <p:sldId id="303" r:id="rId18"/>
    <p:sldId id="304" r:id="rId19"/>
    <p:sldId id="306" r:id="rId20"/>
    <p:sldId id="307" r:id="rId21"/>
    <p:sldId id="308" r:id="rId22"/>
    <p:sldId id="305" r:id="rId23"/>
    <p:sldId id="317" r:id="rId24"/>
    <p:sldId id="310" r:id="rId25"/>
    <p:sldId id="319" r:id="rId26"/>
    <p:sldId id="311" r:id="rId27"/>
    <p:sldId id="312" r:id="rId28"/>
    <p:sldId id="314" r:id="rId29"/>
    <p:sldId id="316" r:id="rId30"/>
    <p:sldId id="323" r:id="rId31"/>
    <p:sldId id="325" r:id="rId32"/>
    <p:sldId id="324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026" autoAdjust="0"/>
  </p:normalViewPr>
  <p:slideViewPr>
    <p:cSldViewPr>
      <p:cViewPr varScale="1">
        <p:scale>
          <a:sx n="83" d="100"/>
          <a:sy n="83" d="100"/>
        </p:scale>
        <p:origin x="102" y="4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rgeon Valérie" userId="1b450f87-bfaa-4071-9d8b-ae7ea46261a8" providerId="ADAL" clId="{C2095CDF-C910-441E-88E1-90E7BCE594F1}"/>
    <pc:docChg chg="delSld">
      <pc:chgData name="Turgeon Valérie" userId="1b450f87-bfaa-4071-9d8b-ae7ea46261a8" providerId="ADAL" clId="{C2095CDF-C910-441E-88E1-90E7BCE594F1}" dt="2021-08-26T10:20:43.947" v="0" actId="2696"/>
      <pc:docMkLst>
        <pc:docMk/>
      </pc:docMkLst>
      <pc:sldChg chg="del">
        <pc:chgData name="Turgeon Valérie" userId="1b450f87-bfaa-4071-9d8b-ae7ea46261a8" providerId="ADAL" clId="{C2095CDF-C910-441E-88E1-90E7BCE594F1}" dt="2021-08-26T10:20:43.947" v="0" actId="2696"/>
        <pc:sldMkLst>
          <pc:docMk/>
          <pc:sldMk cId="2115519956" sldId="315"/>
        </pc:sldMkLst>
      </pc:sldChg>
    </pc:docChg>
  </pc:docChgLst>
  <pc:docChgLst>
    <pc:chgData name="Thierry Giroux Veilleux" userId="6d313dc171eaa1b5" providerId="LiveId" clId="{2A5C2E21-37D7-4DBD-B997-F60E4995BC3D}"/>
    <pc:docChg chg="undo redo custSel addSld delSld modSld sldOrd">
      <pc:chgData name="Thierry Giroux Veilleux" userId="6d313dc171eaa1b5" providerId="LiveId" clId="{2A5C2E21-37D7-4DBD-B997-F60E4995BC3D}" dt="2020-09-06T23:57:48.674" v="4699" actId="27636"/>
      <pc:docMkLst>
        <pc:docMk/>
      </pc:docMkLst>
      <pc:sldChg chg="modSp mod">
        <pc:chgData name="Thierry Giroux Veilleux" userId="6d313dc171eaa1b5" providerId="LiveId" clId="{2A5C2E21-37D7-4DBD-B997-F60E4995BC3D}" dt="2020-09-06T21:25:26.131" v="137" actId="27636"/>
        <pc:sldMkLst>
          <pc:docMk/>
          <pc:sldMk cId="108638824" sldId="256"/>
        </pc:sldMkLst>
        <pc:spChg chg="mod">
          <ac:chgData name="Thierry Giroux Veilleux" userId="6d313dc171eaa1b5" providerId="LiveId" clId="{2A5C2E21-37D7-4DBD-B997-F60E4995BC3D}" dt="2020-09-06T21:25:26.131" v="137" actId="27636"/>
          <ac:spMkLst>
            <pc:docMk/>
            <pc:sldMk cId="108638824" sldId="256"/>
            <ac:spMk id="3" creationId="{DF4EC51F-59CF-40E2-8987-AC13504222FA}"/>
          </ac:spMkLst>
        </pc:spChg>
        <pc:spChg chg="mod">
          <ac:chgData name="Thierry Giroux Veilleux" userId="6d313dc171eaa1b5" providerId="LiveId" clId="{2A5C2E21-37D7-4DBD-B997-F60E4995BC3D}" dt="2020-09-06T21:16:10.474" v="2"/>
          <ac:spMkLst>
            <pc:docMk/>
            <pc:sldMk cId="108638824" sldId="256"/>
            <ac:spMk id="23" creationId="{00000000-0000-0000-0000-000000000000}"/>
          </ac:spMkLst>
        </pc:spChg>
      </pc:sldChg>
      <pc:sldChg chg="del">
        <pc:chgData name="Thierry Giroux Veilleux" userId="6d313dc171eaa1b5" providerId="LiveId" clId="{2A5C2E21-37D7-4DBD-B997-F60E4995BC3D}" dt="2020-09-06T23:29:09.357" v="3477" actId="47"/>
        <pc:sldMkLst>
          <pc:docMk/>
          <pc:sldMk cId="3691445509" sldId="277"/>
        </pc:sldMkLst>
      </pc:sldChg>
      <pc:sldChg chg="del">
        <pc:chgData name="Thierry Giroux Veilleux" userId="6d313dc171eaa1b5" providerId="LiveId" clId="{2A5C2E21-37D7-4DBD-B997-F60E4995BC3D}" dt="2020-09-06T23:29:09.357" v="3477" actId="47"/>
        <pc:sldMkLst>
          <pc:docMk/>
          <pc:sldMk cId="3683653239" sldId="279"/>
        </pc:sldMkLst>
      </pc:sldChg>
      <pc:sldChg chg="del">
        <pc:chgData name="Thierry Giroux Veilleux" userId="6d313dc171eaa1b5" providerId="LiveId" clId="{2A5C2E21-37D7-4DBD-B997-F60E4995BC3D}" dt="2020-09-06T23:29:09.357" v="3477" actId="47"/>
        <pc:sldMkLst>
          <pc:docMk/>
          <pc:sldMk cId="2091399365" sldId="283"/>
        </pc:sldMkLst>
      </pc:sldChg>
      <pc:sldChg chg="del">
        <pc:chgData name="Thierry Giroux Veilleux" userId="6d313dc171eaa1b5" providerId="LiveId" clId="{2A5C2E21-37D7-4DBD-B997-F60E4995BC3D}" dt="2020-09-06T23:29:09.357" v="3477" actId="47"/>
        <pc:sldMkLst>
          <pc:docMk/>
          <pc:sldMk cId="1670992406" sldId="284"/>
        </pc:sldMkLst>
      </pc:sldChg>
      <pc:sldChg chg="del">
        <pc:chgData name="Thierry Giroux Veilleux" userId="6d313dc171eaa1b5" providerId="LiveId" clId="{2A5C2E21-37D7-4DBD-B997-F60E4995BC3D}" dt="2020-09-06T23:29:09.357" v="3477" actId="47"/>
        <pc:sldMkLst>
          <pc:docMk/>
          <pc:sldMk cId="3207131529" sldId="285"/>
        </pc:sldMkLst>
      </pc:sldChg>
      <pc:sldChg chg="del">
        <pc:chgData name="Thierry Giroux Veilleux" userId="6d313dc171eaa1b5" providerId="LiveId" clId="{2A5C2E21-37D7-4DBD-B997-F60E4995BC3D}" dt="2020-09-06T23:29:09.357" v="3477" actId="47"/>
        <pc:sldMkLst>
          <pc:docMk/>
          <pc:sldMk cId="1140198104" sldId="286"/>
        </pc:sldMkLst>
      </pc:sldChg>
      <pc:sldChg chg="del">
        <pc:chgData name="Thierry Giroux Veilleux" userId="6d313dc171eaa1b5" providerId="LiveId" clId="{2A5C2E21-37D7-4DBD-B997-F60E4995BC3D}" dt="2020-09-06T23:29:09.357" v="3477" actId="47"/>
        <pc:sldMkLst>
          <pc:docMk/>
          <pc:sldMk cId="3888919871" sldId="287"/>
        </pc:sldMkLst>
      </pc:sldChg>
      <pc:sldChg chg="del">
        <pc:chgData name="Thierry Giroux Veilleux" userId="6d313dc171eaa1b5" providerId="LiveId" clId="{2A5C2E21-37D7-4DBD-B997-F60E4995BC3D}" dt="2020-09-06T23:29:09.357" v="3477" actId="47"/>
        <pc:sldMkLst>
          <pc:docMk/>
          <pc:sldMk cId="3859714378" sldId="288"/>
        </pc:sldMkLst>
      </pc:sldChg>
      <pc:sldChg chg="del">
        <pc:chgData name="Thierry Giroux Veilleux" userId="6d313dc171eaa1b5" providerId="LiveId" clId="{2A5C2E21-37D7-4DBD-B997-F60E4995BC3D}" dt="2020-09-06T23:29:09.357" v="3477" actId="47"/>
        <pc:sldMkLst>
          <pc:docMk/>
          <pc:sldMk cId="1865853728" sldId="289"/>
        </pc:sldMkLst>
      </pc:sldChg>
      <pc:sldChg chg="del">
        <pc:chgData name="Thierry Giroux Veilleux" userId="6d313dc171eaa1b5" providerId="LiveId" clId="{2A5C2E21-37D7-4DBD-B997-F60E4995BC3D}" dt="2020-09-06T23:29:09.357" v="3477" actId="47"/>
        <pc:sldMkLst>
          <pc:docMk/>
          <pc:sldMk cId="2856094904" sldId="290"/>
        </pc:sldMkLst>
      </pc:sldChg>
      <pc:sldChg chg="del">
        <pc:chgData name="Thierry Giroux Veilleux" userId="6d313dc171eaa1b5" providerId="LiveId" clId="{2A5C2E21-37D7-4DBD-B997-F60E4995BC3D}" dt="2020-09-06T23:29:09.357" v="3477" actId="47"/>
        <pc:sldMkLst>
          <pc:docMk/>
          <pc:sldMk cId="3376685847" sldId="291"/>
        </pc:sldMkLst>
      </pc:sldChg>
      <pc:sldChg chg="del">
        <pc:chgData name="Thierry Giroux Veilleux" userId="6d313dc171eaa1b5" providerId="LiveId" clId="{2A5C2E21-37D7-4DBD-B997-F60E4995BC3D}" dt="2020-09-06T23:29:09.357" v="3477" actId="47"/>
        <pc:sldMkLst>
          <pc:docMk/>
          <pc:sldMk cId="709080543" sldId="292"/>
        </pc:sldMkLst>
      </pc:sldChg>
      <pc:sldChg chg="del">
        <pc:chgData name="Thierry Giroux Veilleux" userId="6d313dc171eaa1b5" providerId="LiveId" clId="{2A5C2E21-37D7-4DBD-B997-F60E4995BC3D}" dt="2020-09-06T23:29:09.357" v="3477" actId="47"/>
        <pc:sldMkLst>
          <pc:docMk/>
          <pc:sldMk cId="1306138836" sldId="293"/>
        </pc:sldMkLst>
      </pc:sldChg>
      <pc:sldChg chg="addSp delSp modSp new mod">
        <pc:chgData name="Thierry Giroux Veilleux" userId="6d313dc171eaa1b5" providerId="LiveId" clId="{2A5C2E21-37D7-4DBD-B997-F60E4995BC3D}" dt="2020-09-06T23:57:48.674" v="4699" actId="27636"/>
        <pc:sldMkLst>
          <pc:docMk/>
          <pc:sldMk cId="1362156998" sldId="294"/>
        </pc:sldMkLst>
        <pc:spChg chg="mod">
          <ac:chgData name="Thierry Giroux Veilleux" userId="6d313dc171eaa1b5" providerId="LiveId" clId="{2A5C2E21-37D7-4DBD-B997-F60E4995BC3D}" dt="2020-09-06T21:17:49.622" v="39" actId="207"/>
          <ac:spMkLst>
            <pc:docMk/>
            <pc:sldMk cId="1362156998" sldId="294"/>
            <ac:spMk id="2" creationId="{6CA72579-8B7F-4B88-805E-E89A44467E20}"/>
          </ac:spMkLst>
        </pc:spChg>
        <pc:spChg chg="del">
          <ac:chgData name="Thierry Giroux Veilleux" userId="6d313dc171eaa1b5" providerId="LiveId" clId="{2A5C2E21-37D7-4DBD-B997-F60E4995BC3D}" dt="2020-09-06T21:17:56.388" v="40" actId="478"/>
          <ac:spMkLst>
            <pc:docMk/>
            <pc:sldMk cId="1362156998" sldId="294"/>
            <ac:spMk id="3" creationId="{46FADDF8-A1E6-48EF-B4DA-DCD869A82261}"/>
          </ac:spMkLst>
        </pc:spChg>
        <pc:spChg chg="add mod">
          <ac:chgData name="Thierry Giroux Veilleux" userId="6d313dc171eaa1b5" providerId="LiveId" clId="{2A5C2E21-37D7-4DBD-B997-F60E4995BC3D}" dt="2020-09-06T23:57:48.674" v="4699" actId="27636"/>
          <ac:spMkLst>
            <pc:docMk/>
            <pc:sldMk cId="1362156998" sldId="294"/>
            <ac:spMk id="9" creationId="{DBD961A0-7329-4C69-A9B7-7E938E8A885D}"/>
          </ac:spMkLst>
        </pc:spChg>
        <pc:spChg chg="add del mod">
          <ac:chgData name="Thierry Giroux Veilleux" userId="6d313dc171eaa1b5" providerId="LiveId" clId="{2A5C2E21-37D7-4DBD-B997-F60E4995BC3D}" dt="2020-09-06T21:17:30.761" v="27" actId="478"/>
          <ac:spMkLst>
            <pc:docMk/>
            <pc:sldMk cId="1362156998" sldId="294"/>
            <ac:spMk id="11" creationId="{47D23550-5A08-46EC-A922-AA47369A84F1}"/>
          </ac:spMkLst>
        </pc:spChg>
        <pc:picChg chg="add del">
          <ac:chgData name="Thierry Giroux Veilleux" userId="6d313dc171eaa1b5" providerId="LiveId" clId="{2A5C2E21-37D7-4DBD-B997-F60E4995BC3D}" dt="2020-09-06T21:16:48.491" v="15" actId="22"/>
          <ac:picMkLst>
            <pc:docMk/>
            <pc:sldMk cId="1362156998" sldId="294"/>
            <ac:picMk id="5" creationId="{7DA77143-5C18-4559-8E6B-697302EAF2CF}"/>
          </ac:picMkLst>
        </pc:picChg>
      </pc:sldChg>
      <pc:sldChg chg="addSp delSp modSp new mod">
        <pc:chgData name="Thierry Giroux Veilleux" userId="6d313dc171eaa1b5" providerId="LiveId" clId="{2A5C2E21-37D7-4DBD-B997-F60E4995BC3D}" dt="2020-09-06T23:55:29.249" v="4507" actId="20577"/>
        <pc:sldMkLst>
          <pc:docMk/>
          <pc:sldMk cId="3315540249" sldId="295"/>
        </pc:sldMkLst>
        <pc:spChg chg="mod">
          <ac:chgData name="Thierry Giroux Veilleux" userId="6d313dc171eaa1b5" providerId="LiveId" clId="{2A5C2E21-37D7-4DBD-B997-F60E4995BC3D}" dt="2020-09-06T23:55:29.249" v="4507" actId="20577"/>
          <ac:spMkLst>
            <pc:docMk/>
            <pc:sldMk cId="3315540249" sldId="295"/>
            <ac:spMk id="2" creationId="{F064C799-0F63-42AA-858C-78C12323589E}"/>
          </ac:spMkLst>
        </pc:spChg>
        <pc:spChg chg="del mod">
          <ac:chgData name="Thierry Giroux Veilleux" userId="6d313dc171eaa1b5" providerId="LiveId" clId="{2A5C2E21-37D7-4DBD-B997-F60E4995BC3D}" dt="2020-09-06T21:23:11.808" v="134" actId="478"/>
          <ac:spMkLst>
            <pc:docMk/>
            <pc:sldMk cId="3315540249" sldId="295"/>
            <ac:spMk id="3" creationId="{926FF4CF-21D8-4AD5-9EB0-B8EB226EC1D2}"/>
          </ac:spMkLst>
        </pc:spChg>
        <pc:spChg chg="add mod">
          <ac:chgData name="Thierry Giroux Veilleux" userId="6d313dc171eaa1b5" providerId="LiveId" clId="{2A5C2E21-37D7-4DBD-B997-F60E4995BC3D}" dt="2020-09-06T21:23:09.052" v="133" actId="207"/>
          <ac:spMkLst>
            <pc:docMk/>
            <pc:sldMk cId="3315540249" sldId="295"/>
            <ac:spMk id="5" creationId="{F67DF157-3CC2-47B4-AC1F-C295508F1D85}"/>
          </ac:spMkLst>
        </pc:spChg>
      </pc:sldChg>
      <pc:sldChg chg="addSp delSp modSp new mod">
        <pc:chgData name="Thierry Giroux Veilleux" userId="6d313dc171eaa1b5" providerId="LiveId" clId="{2A5C2E21-37D7-4DBD-B997-F60E4995BC3D}" dt="2020-09-06T21:31:50.583" v="212" actId="20577"/>
        <pc:sldMkLst>
          <pc:docMk/>
          <pc:sldMk cId="2884021758" sldId="296"/>
        </pc:sldMkLst>
        <pc:spChg chg="mod">
          <ac:chgData name="Thierry Giroux Veilleux" userId="6d313dc171eaa1b5" providerId="LiveId" clId="{2A5C2E21-37D7-4DBD-B997-F60E4995BC3D}" dt="2020-09-06T21:27:19.495" v="202" actId="20577"/>
          <ac:spMkLst>
            <pc:docMk/>
            <pc:sldMk cId="2884021758" sldId="296"/>
            <ac:spMk id="2" creationId="{B077A0B1-B273-4E69-AD5D-BAE7447A20FD}"/>
          </ac:spMkLst>
        </pc:spChg>
        <pc:spChg chg="del">
          <ac:chgData name="Thierry Giroux Veilleux" userId="6d313dc171eaa1b5" providerId="LiveId" clId="{2A5C2E21-37D7-4DBD-B997-F60E4995BC3D}" dt="2020-09-06T21:27:06.093" v="179" actId="478"/>
          <ac:spMkLst>
            <pc:docMk/>
            <pc:sldMk cId="2884021758" sldId="296"/>
            <ac:spMk id="3" creationId="{A3B972F5-039D-4994-9E2A-5C4FA55ACF08}"/>
          </ac:spMkLst>
        </pc:spChg>
        <pc:graphicFrameChg chg="add mod modGraphic">
          <ac:chgData name="Thierry Giroux Veilleux" userId="6d313dc171eaa1b5" providerId="LiveId" clId="{2A5C2E21-37D7-4DBD-B997-F60E4995BC3D}" dt="2020-09-06T21:31:50.583" v="212" actId="20577"/>
          <ac:graphicFrameMkLst>
            <pc:docMk/>
            <pc:sldMk cId="2884021758" sldId="296"/>
            <ac:graphicFrameMk id="4" creationId="{ACD67ED5-8C93-4BAF-AD8E-FC4A1870C481}"/>
          </ac:graphicFrameMkLst>
        </pc:graphicFrameChg>
      </pc:sldChg>
      <pc:sldChg chg="modSp new mod ord">
        <pc:chgData name="Thierry Giroux Veilleux" userId="6d313dc171eaa1b5" providerId="LiveId" clId="{2A5C2E21-37D7-4DBD-B997-F60E4995BC3D}" dt="2020-09-06T21:25:52.856" v="175" actId="20577"/>
        <pc:sldMkLst>
          <pc:docMk/>
          <pc:sldMk cId="3274999985" sldId="297"/>
        </pc:sldMkLst>
        <pc:spChg chg="mod">
          <ac:chgData name="Thierry Giroux Veilleux" userId="6d313dc171eaa1b5" providerId="LiveId" clId="{2A5C2E21-37D7-4DBD-B997-F60E4995BC3D}" dt="2020-09-06T21:25:44.499" v="174" actId="20577"/>
          <ac:spMkLst>
            <pc:docMk/>
            <pc:sldMk cId="3274999985" sldId="297"/>
            <ac:spMk id="2" creationId="{0E4D0B8F-02C8-4FB8-B591-3F3041518C4B}"/>
          </ac:spMkLst>
        </pc:spChg>
        <pc:spChg chg="mod">
          <ac:chgData name="Thierry Giroux Veilleux" userId="6d313dc171eaa1b5" providerId="LiveId" clId="{2A5C2E21-37D7-4DBD-B997-F60E4995BC3D}" dt="2020-09-06T21:25:52.856" v="175" actId="20577"/>
          <ac:spMkLst>
            <pc:docMk/>
            <pc:sldMk cId="3274999985" sldId="297"/>
            <ac:spMk id="3" creationId="{4B049018-180D-4B8E-B1C0-C9FC9822A627}"/>
          </ac:spMkLst>
        </pc:spChg>
      </pc:sldChg>
      <pc:sldChg chg="addSp delSp modSp new mod">
        <pc:chgData name="Thierry Giroux Veilleux" userId="6d313dc171eaa1b5" providerId="LiveId" clId="{2A5C2E21-37D7-4DBD-B997-F60E4995BC3D}" dt="2020-09-06T22:49:38.325" v="2321" actId="14861"/>
        <pc:sldMkLst>
          <pc:docMk/>
          <pc:sldMk cId="3696935970" sldId="298"/>
        </pc:sldMkLst>
        <pc:spChg chg="mod">
          <ac:chgData name="Thierry Giroux Veilleux" userId="6d313dc171eaa1b5" providerId="LiveId" clId="{2A5C2E21-37D7-4DBD-B997-F60E4995BC3D}" dt="2020-09-06T21:32:34.128" v="265" actId="20577"/>
          <ac:spMkLst>
            <pc:docMk/>
            <pc:sldMk cId="3696935970" sldId="298"/>
            <ac:spMk id="2" creationId="{ABD0F019-8F28-41F4-9B97-BD25EF605E14}"/>
          </ac:spMkLst>
        </pc:spChg>
        <pc:spChg chg="del">
          <ac:chgData name="Thierry Giroux Veilleux" userId="6d313dc171eaa1b5" providerId="LiveId" clId="{2A5C2E21-37D7-4DBD-B997-F60E4995BC3D}" dt="2020-09-06T21:32:38.563" v="266" actId="478"/>
          <ac:spMkLst>
            <pc:docMk/>
            <pc:sldMk cId="3696935970" sldId="298"/>
            <ac:spMk id="3" creationId="{CC245E0D-D963-4997-9E6E-433F11A171D5}"/>
          </ac:spMkLst>
        </pc:spChg>
        <pc:spChg chg="add mod">
          <ac:chgData name="Thierry Giroux Veilleux" userId="6d313dc171eaa1b5" providerId="LiveId" clId="{2A5C2E21-37D7-4DBD-B997-F60E4995BC3D}" dt="2020-09-06T22:48:23.704" v="2297" actId="3062"/>
          <ac:spMkLst>
            <pc:docMk/>
            <pc:sldMk cId="3696935970" sldId="298"/>
            <ac:spMk id="14" creationId="{0F1DF5C1-2355-4EE6-9D46-20109EDAB0DD}"/>
          </ac:spMkLst>
        </pc:spChg>
        <pc:spChg chg="add mod">
          <ac:chgData name="Thierry Giroux Veilleux" userId="6d313dc171eaa1b5" providerId="LiveId" clId="{2A5C2E21-37D7-4DBD-B997-F60E4995BC3D}" dt="2020-09-06T22:48:21.929" v="2296" actId="3062"/>
          <ac:spMkLst>
            <pc:docMk/>
            <pc:sldMk cId="3696935970" sldId="298"/>
            <ac:spMk id="16" creationId="{7EB13D6E-0217-46EE-8308-8B257316717E}"/>
          </ac:spMkLst>
        </pc:spChg>
        <pc:spChg chg="add mod">
          <ac:chgData name="Thierry Giroux Veilleux" userId="6d313dc171eaa1b5" providerId="LiveId" clId="{2A5C2E21-37D7-4DBD-B997-F60E4995BC3D}" dt="2020-09-06T22:48:26.079" v="2298" actId="3062"/>
          <ac:spMkLst>
            <pc:docMk/>
            <pc:sldMk cId="3696935970" sldId="298"/>
            <ac:spMk id="18" creationId="{8653B520-E9AE-4603-9679-84F4AA4A1780}"/>
          </ac:spMkLst>
        </pc:spChg>
        <pc:spChg chg="add mod">
          <ac:chgData name="Thierry Giroux Veilleux" userId="6d313dc171eaa1b5" providerId="LiveId" clId="{2A5C2E21-37D7-4DBD-B997-F60E4995BC3D}" dt="2020-09-06T22:48:28.395" v="2299" actId="3062"/>
          <ac:spMkLst>
            <pc:docMk/>
            <pc:sldMk cId="3696935970" sldId="298"/>
            <ac:spMk id="20" creationId="{CF1943C3-88DC-4E34-A05B-CC8F0228EB66}"/>
          </ac:spMkLst>
        </pc:spChg>
        <pc:spChg chg="add mod">
          <ac:chgData name="Thierry Giroux Veilleux" userId="6d313dc171eaa1b5" providerId="LiveId" clId="{2A5C2E21-37D7-4DBD-B997-F60E4995BC3D}" dt="2020-09-06T22:48:15.828" v="2294" actId="3062"/>
          <ac:spMkLst>
            <pc:docMk/>
            <pc:sldMk cId="3696935970" sldId="298"/>
            <ac:spMk id="22" creationId="{F7539285-1331-404F-8F19-8B77F319395B}"/>
          </ac:spMkLst>
        </pc:spChg>
        <pc:spChg chg="add mod ord">
          <ac:chgData name="Thierry Giroux Veilleux" userId="6d313dc171eaa1b5" providerId="LiveId" clId="{2A5C2E21-37D7-4DBD-B997-F60E4995BC3D}" dt="2020-09-06T22:49:19.947" v="2319" actId="207"/>
          <ac:spMkLst>
            <pc:docMk/>
            <pc:sldMk cId="3696935970" sldId="298"/>
            <ac:spMk id="23" creationId="{97E34576-0616-452E-8C64-90DA3BBC59F8}"/>
          </ac:spMkLst>
        </pc:spChg>
        <pc:spChg chg="add mod">
          <ac:chgData name="Thierry Giroux Veilleux" userId="6d313dc171eaa1b5" providerId="LiveId" clId="{2A5C2E21-37D7-4DBD-B997-F60E4995BC3D}" dt="2020-09-06T22:48:54.516" v="2316" actId="1076"/>
          <ac:spMkLst>
            <pc:docMk/>
            <pc:sldMk cId="3696935970" sldId="298"/>
            <ac:spMk id="25" creationId="{4757217F-CD8A-4EFF-8459-8D63E10D0EBF}"/>
          </ac:spMkLst>
        </pc:spChg>
        <pc:picChg chg="add mod">
          <ac:chgData name="Thierry Giroux Veilleux" userId="6d313dc171eaa1b5" providerId="LiveId" clId="{2A5C2E21-37D7-4DBD-B997-F60E4995BC3D}" dt="2020-09-06T22:49:28.432" v="2320" actId="14861"/>
          <ac:picMkLst>
            <pc:docMk/>
            <pc:sldMk cId="3696935970" sldId="298"/>
            <ac:picMk id="5" creationId="{F34C8F11-F6D1-44CF-BB78-9FBBABCF1144}"/>
          </ac:picMkLst>
        </pc:picChg>
        <pc:picChg chg="add mod">
          <ac:chgData name="Thierry Giroux Veilleux" userId="6d313dc171eaa1b5" providerId="LiveId" clId="{2A5C2E21-37D7-4DBD-B997-F60E4995BC3D}" dt="2020-09-06T22:49:38.325" v="2321" actId="14861"/>
          <ac:picMkLst>
            <pc:docMk/>
            <pc:sldMk cId="3696935970" sldId="298"/>
            <ac:picMk id="7" creationId="{9DC8C527-39B1-4392-99F1-2B999887FE44}"/>
          </ac:picMkLst>
        </pc:picChg>
        <pc:picChg chg="add mod">
          <ac:chgData name="Thierry Giroux Veilleux" userId="6d313dc171eaa1b5" providerId="LiveId" clId="{2A5C2E21-37D7-4DBD-B997-F60E4995BC3D}" dt="2020-09-06T22:49:38.325" v="2321" actId="14861"/>
          <ac:picMkLst>
            <pc:docMk/>
            <pc:sldMk cId="3696935970" sldId="298"/>
            <ac:picMk id="9" creationId="{BF8BF968-AD4C-4C41-8164-0E234BF2305A}"/>
          </ac:picMkLst>
        </pc:picChg>
        <pc:picChg chg="add mod">
          <ac:chgData name="Thierry Giroux Veilleux" userId="6d313dc171eaa1b5" providerId="LiveId" clId="{2A5C2E21-37D7-4DBD-B997-F60E4995BC3D}" dt="2020-09-06T22:49:38.325" v="2321" actId="14861"/>
          <ac:picMkLst>
            <pc:docMk/>
            <pc:sldMk cId="3696935970" sldId="298"/>
            <ac:picMk id="11" creationId="{578796C7-75FE-46EE-BB35-60D32C172AA3}"/>
          </ac:picMkLst>
        </pc:picChg>
        <pc:picChg chg="add mod">
          <ac:chgData name="Thierry Giroux Veilleux" userId="6d313dc171eaa1b5" providerId="LiveId" clId="{2A5C2E21-37D7-4DBD-B997-F60E4995BC3D}" dt="2020-09-06T22:49:38.325" v="2321" actId="14861"/>
          <ac:picMkLst>
            <pc:docMk/>
            <pc:sldMk cId="3696935970" sldId="298"/>
            <ac:picMk id="13" creationId="{476D7A5C-47C3-4723-8CAA-7381DFB7EEBE}"/>
          </ac:picMkLst>
        </pc:picChg>
      </pc:sldChg>
      <pc:sldChg chg="addSp delSp modSp new mod">
        <pc:chgData name="Thierry Giroux Veilleux" userId="6d313dc171eaa1b5" providerId="LiveId" clId="{2A5C2E21-37D7-4DBD-B997-F60E4995BC3D}" dt="2020-09-06T21:56:26.882" v="1143" actId="1076"/>
        <pc:sldMkLst>
          <pc:docMk/>
          <pc:sldMk cId="2567997942" sldId="299"/>
        </pc:sldMkLst>
        <pc:spChg chg="del mod">
          <ac:chgData name="Thierry Giroux Veilleux" userId="6d313dc171eaa1b5" providerId="LiveId" clId="{2A5C2E21-37D7-4DBD-B997-F60E4995BC3D}" dt="2020-09-06T21:55:46.149" v="1121" actId="478"/>
          <ac:spMkLst>
            <pc:docMk/>
            <pc:sldMk cId="2567997942" sldId="299"/>
            <ac:spMk id="2" creationId="{2C80BE98-6CE8-4570-A72D-8BC53DF9E03E}"/>
          </ac:spMkLst>
        </pc:spChg>
        <pc:spChg chg="del mod">
          <ac:chgData name="Thierry Giroux Veilleux" userId="6d313dc171eaa1b5" providerId="LiveId" clId="{2A5C2E21-37D7-4DBD-B997-F60E4995BC3D}" dt="2020-09-06T21:46:49.289" v="880" actId="478"/>
          <ac:spMkLst>
            <pc:docMk/>
            <pc:sldMk cId="2567997942" sldId="299"/>
            <ac:spMk id="3" creationId="{92E94655-7710-4200-B7D0-85F0D9A87471}"/>
          </ac:spMkLst>
        </pc:spChg>
        <pc:spChg chg="add del mod">
          <ac:chgData name="Thierry Giroux Veilleux" userId="6d313dc171eaa1b5" providerId="LiveId" clId="{2A5C2E21-37D7-4DBD-B997-F60E4995BC3D}" dt="2020-09-06T21:50:36.245" v="1115" actId="478"/>
          <ac:spMkLst>
            <pc:docMk/>
            <pc:sldMk cId="2567997942" sldId="299"/>
            <ac:spMk id="4" creationId="{1A22F52C-97C6-4D39-8AFC-ED1604DE3090}"/>
          </ac:spMkLst>
        </pc:spChg>
        <pc:spChg chg="add">
          <ac:chgData name="Thierry Giroux Veilleux" userId="6d313dc171eaa1b5" providerId="LiveId" clId="{2A5C2E21-37D7-4DBD-B997-F60E4995BC3D}" dt="2020-09-06T21:48:38.853" v="1042" actId="22"/>
          <ac:spMkLst>
            <pc:docMk/>
            <pc:sldMk cId="2567997942" sldId="299"/>
            <ac:spMk id="8" creationId="{8E83669E-AC32-42C1-8FA3-37C21E1FF384}"/>
          </ac:spMkLst>
        </pc:spChg>
        <pc:spChg chg="add del mod">
          <ac:chgData name="Thierry Giroux Veilleux" userId="6d313dc171eaa1b5" providerId="LiveId" clId="{2A5C2E21-37D7-4DBD-B997-F60E4995BC3D}" dt="2020-09-06T21:50:39.851" v="1116" actId="478"/>
          <ac:spMkLst>
            <pc:docMk/>
            <pc:sldMk cId="2567997942" sldId="299"/>
            <ac:spMk id="10" creationId="{C2FE852B-1EE5-447B-9733-EE0837F0D3C7}"/>
          </ac:spMkLst>
        </pc:spChg>
        <pc:spChg chg="add del mod">
          <ac:chgData name="Thierry Giroux Veilleux" userId="6d313dc171eaa1b5" providerId="LiveId" clId="{2A5C2E21-37D7-4DBD-B997-F60E4995BC3D}" dt="2020-09-06T21:55:47.871" v="1122" actId="478"/>
          <ac:spMkLst>
            <pc:docMk/>
            <pc:sldMk cId="2567997942" sldId="299"/>
            <ac:spMk id="12" creationId="{7F734CF7-F788-4307-8166-DACFD50B411F}"/>
          </ac:spMkLst>
        </pc:spChg>
        <pc:spChg chg="add mod">
          <ac:chgData name="Thierry Giroux Veilleux" userId="6d313dc171eaa1b5" providerId="LiveId" clId="{2A5C2E21-37D7-4DBD-B997-F60E4995BC3D}" dt="2020-09-06T21:55:52.526" v="1124" actId="1076"/>
          <ac:spMkLst>
            <pc:docMk/>
            <pc:sldMk cId="2567997942" sldId="299"/>
            <ac:spMk id="16" creationId="{1265B636-0142-4C8C-999C-DE44B860D98F}"/>
          </ac:spMkLst>
        </pc:spChg>
        <pc:spChg chg="add mod">
          <ac:chgData name="Thierry Giroux Veilleux" userId="6d313dc171eaa1b5" providerId="LiveId" clId="{2A5C2E21-37D7-4DBD-B997-F60E4995BC3D}" dt="2020-09-06T21:56:26.882" v="1143" actId="1076"/>
          <ac:spMkLst>
            <pc:docMk/>
            <pc:sldMk cId="2567997942" sldId="299"/>
            <ac:spMk id="17" creationId="{EF8B13CE-F416-4B23-A1B8-72F11F6373DB}"/>
          </ac:spMkLst>
        </pc:spChg>
        <pc:picChg chg="add mod">
          <ac:chgData name="Thierry Giroux Veilleux" userId="6d313dc171eaa1b5" providerId="LiveId" clId="{2A5C2E21-37D7-4DBD-B997-F60E4995BC3D}" dt="2020-09-06T21:50:32.364" v="1114" actId="1076"/>
          <ac:picMkLst>
            <pc:docMk/>
            <pc:sldMk cId="2567997942" sldId="299"/>
            <ac:picMk id="6" creationId="{F0D04E3D-8B18-4734-B9E3-2117A18F5DCA}"/>
          </ac:picMkLst>
        </pc:picChg>
        <pc:picChg chg="add mod">
          <ac:chgData name="Thierry Giroux Veilleux" userId="6d313dc171eaa1b5" providerId="LiveId" clId="{2A5C2E21-37D7-4DBD-B997-F60E4995BC3D}" dt="2020-09-06T21:55:52.526" v="1124" actId="1076"/>
          <ac:picMkLst>
            <pc:docMk/>
            <pc:sldMk cId="2567997942" sldId="299"/>
            <ac:picMk id="14" creationId="{271E9521-A097-4EDA-ADC0-5963BBF4AA96}"/>
          </ac:picMkLst>
        </pc:picChg>
      </pc:sldChg>
      <pc:sldChg chg="addSp delSp modSp add mod ord">
        <pc:chgData name="Thierry Giroux Veilleux" userId="6d313dc171eaa1b5" providerId="LiveId" clId="{2A5C2E21-37D7-4DBD-B997-F60E4995BC3D}" dt="2020-09-06T22:05:56.005" v="1592" actId="20577"/>
        <pc:sldMkLst>
          <pc:docMk/>
          <pc:sldMk cId="1079851952" sldId="300"/>
        </pc:sldMkLst>
        <pc:spChg chg="del mod">
          <ac:chgData name="Thierry Giroux Veilleux" userId="6d313dc171eaa1b5" providerId="LiveId" clId="{2A5C2E21-37D7-4DBD-B997-F60E4995BC3D}" dt="2020-09-06T21:55:29.254" v="1119" actId="478"/>
          <ac:spMkLst>
            <pc:docMk/>
            <pc:sldMk cId="1079851952" sldId="300"/>
            <ac:spMk id="2" creationId="{0E4D0B8F-02C8-4FB8-B591-3F3041518C4B}"/>
          </ac:spMkLst>
        </pc:spChg>
        <pc:spChg chg="mod">
          <ac:chgData name="Thierry Giroux Veilleux" userId="6d313dc171eaa1b5" providerId="LiveId" clId="{2A5C2E21-37D7-4DBD-B997-F60E4995BC3D}" dt="2020-09-06T21:45:00.628" v="875"/>
          <ac:spMkLst>
            <pc:docMk/>
            <pc:sldMk cId="1079851952" sldId="300"/>
            <ac:spMk id="3" creationId="{4B049018-180D-4B8E-B1C0-C9FC9822A627}"/>
          </ac:spMkLst>
        </pc:spChg>
        <pc:spChg chg="add mod">
          <ac:chgData name="Thierry Giroux Veilleux" userId="6d313dc171eaa1b5" providerId="LiveId" clId="{2A5C2E21-37D7-4DBD-B997-F60E4995BC3D}" dt="2020-09-06T21:50:00.222" v="1095" actId="1035"/>
          <ac:spMkLst>
            <pc:docMk/>
            <pc:sldMk cId="1079851952" sldId="300"/>
            <ac:spMk id="5" creationId="{560154D3-CD1A-4A8E-AA64-3E95861BA11F}"/>
          </ac:spMkLst>
        </pc:spChg>
        <pc:spChg chg="add mod">
          <ac:chgData name="Thierry Giroux Veilleux" userId="6d313dc171eaa1b5" providerId="LiveId" clId="{2A5C2E21-37D7-4DBD-B997-F60E4995BC3D}" dt="2020-09-06T21:50:00.222" v="1095" actId="1035"/>
          <ac:spMkLst>
            <pc:docMk/>
            <pc:sldMk cId="1079851952" sldId="300"/>
            <ac:spMk id="7" creationId="{F024701F-EAC6-425C-AE8F-50C4E5BBBDBF}"/>
          </ac:spMkLst>
        </pc:spChg>
        <pc:spChg chg="add mod">
          <ac:chgData name="Thierry Giroux Veilleux" userId="6d313dc171eaa1b5" providerId="LiveId" clId="{2A5C2E21-37D7-4DBD-B997-F60E4995BC3D}" dt="2020-09-06T21:50:00.222" v="1095" actId="1035"/>
          <ac:spMkLst>
            <pc:docMk/>
            <pc:sldMk cId="1079851952" sldId="300"/>
            <ac:spMk id="9" creationId="{2D215F12-F72D-49F9-9BE2-BB329E7E5C00}"/>
          </ac:spMkLst>
        </pc:spChg>
        <pc:spChg chg="add del mod">
          <ac:chgData name="Thierry Giroux Veilleux" userId="6d313dc171eaa1b5" providerId="LiveId" clId="{2A5C2E21-37D7-4DBD-B997-F60E4995BC3D}" dt="2020-09-06T21:49:13.020" v="1046" actId="478"/>
          <ac:spMkLst>
            <pc:docMk/>
            <pc:sldMk cId="1079851952" sldId="300"/>
            <ac:spMk id="10" creationId="{D5B10D94-9DF6-4FB9-B2E0-F3F2C93CEEDF}"/>
          </ac:spMkLst>
        </pc:spChg>
        <pc:spChg chg="add mod">
          <ac:chgData name="Thierry Giroux Veilleux" userId="6d313dc171eaa1b5" providerId="LiveId" clId="{2A5C2E21-37D7-4DBD-B997-F60E4995BC3D}" dt="2020-09-06T21:50:00.222" v="1095" actId="1035"/>
          <ac:spMkLst>
            <pc:docMk/>
            <pc:sldMk cId="1079851952" sldId="300"/>
            <ac:spMk id="11" creationId="{2B59203F-A699-4D9B-BCF3-9A924AB9FC9E}"/>
          </ac:spMkLst>
        </pc:spChg>
        <pc:spChg chg="add mod">
          <ac:chgData name="Thierry Giroux Veilleux" userId="6d313dc171eaa1b5" providerId="LiveId" clId="{2A5C2E21-37D7-4DBD-B997-F60E4995BC3D}" dt="2020-09-06T22:05:56.005" v="1592" actId="20577"/>
          <ac:spMkLst>
            <pc:docMk/>
            <pc:sldMk cId="1079851952" sldId="300"/>
            <ac:spMk id="13" creationId="{2A0488B5-7384-4B84-BBD5-551E5B9D0791}"/>
          </ac:spMkLst>
        </pc:spChg>
        <pc:spChg chg="add mod">
          <ac:chgData name="Thierry Giroux Veilleux" userId="6d313dc171eaa1b5" providerId="LiveId" clId="{2A5C2E21-37D7-4DBD-B997-F60E4995BC3D}" dt="2020-09-06T21:55:26.834" v="1118" actId="1076"/>
          <ac:spMkLst>
            <pc:docMk/>
            <pc:sldMk cId="1079851952" sldId="300"/>
            <ac:spMk id="17" creationId="{513F3604-B1A8-4ED5-A150-B636AB1565EB}"/>
          </ac:spMkLst>
        </pc:spChg>
        <pc:spChg chg="add del mod">
          <ac:chgData name="Thierry Giroux Veilleux" userId="6d313dc171eaa1b5" providerId="LiveId" clId="{2A5C2E21-37D7-4DBD-B997-F60E4995BC3D}" dt="2020-09-06T21:55:30.999" v="1120" actId="478"/>
          <ac:spMkLst>
            <pc:docMk/>
            <pc:sldMk cId="1079851952" sldId="300"/>
            <ac:spMk id="19" creationId="{BBC91906-41B5-418E-9DD8-DF6387DEE35C}"/>
          </ac:spMkLst>
        </pc:spChg>
        <pc:picChg chg="add mod">
          <ac:chgData name="Thierry Giroux Veilleux" userId="6d313dc171eaa1b5" providerId="LiveId" clId="{2A5C2E21-37D7-4DBD-B997-F60E4995BC3D}" dt="2020-09-06T21:50:00.222" v="1095" actId="1035"/>
          <ac:picMkLst>
            <pc:docMk/>
            <pc:sldMk cId="1079851952" sldId="300"/>
            <ac:picMk id="4" creationId="{9125CB30-8234-4502-8396-8E7A97E4A464}"/>
          </ac:picMkLst>
        </pc:picChg>
        <pc:picChg chg="add mod">
          <ac:chgData name="Thierry Giroux Veilleux" userId="6d313dc171eaa1b5" providerId="LiveId" clId="{2A5C2E21-37D7-4DBD-B997-F60E4995BC3D}" dt="2020-09-06T21:55:26.834" v="1118" actId="1076"/>
          <ac:picMkLst>
            <pc:docMk/>
            <pc:sldMk cId="1079851952" sldId="300"/>
            <ac:picMk id="15" creationId="{8DCE05A7-C45C-426F-B5D8-1311D7222A3D}"/>
          </ac:picMkLst>
        </pc:picChg>
      </pc:sldChg>
      <pc:sldChg chg="addSp delSp modSp new mod">
        <pc:chgData name="Thierry Giroux Veilleux" userId="6d313dc171eaa1b5" providerId="LiveId" clId="{2A5C2E21-37D7-4DBD-B997-F60E4995BC3D}" dt="2020-09-06T22:06:14.306" v="1625" actId="20577"/>
        <pc:sldMkLst>
          <pc:docMk/>
          <pc:sldMk cId="1944810904" sldId="301"/>
        </pc:sldMkLst>
        <pc:spChg chg="del">
          <ac:chgData name="Thierry Giroux Veilleux" userId="6d313dc171eaa1b5" providerId="LiveId" clId="{2A5C2E21-37D7-4DBD-B997-F60E4995BC3D}" dt="2020-09-06T21:57:02.648" v="1145" actId="478"/>
          <ac:spMkLst>
            <pc:docMk/>
            <pc:sldMk cId="1944810904" sldId="301"/>
            <ac:spMk id="2" creationId="{BD5C4E3F-4A46-4759-96A7-665A3DAF50AE}"/>
          </ac:spMkLst>
        </pc:spChg>
        <pc:spChg chg="mod">
          <ac:chgData name="Thierry Giroux Veilleux" userId="6d313dc171eaa1b5" providerId="LiveId" clId="{2A5C2E21-37D7-4DBD-B997-F60E4995BC3D}" dt="2020-09-06T22:06:14.306" v="1625" actId="20577"/>
          <ac:spMkLst>
            <pc:docMk/>
            <pc:sldMk cId="1944810904" sldId="301"/>
            <ac:spMk id="3" creationId="{2BED0E3F-8F52-413F-B60E-FAA7C63B229E}"/>
          </ac:spMkLst>
        </pc:spChg>
        <pc:spChg chg="add mod">
          <ac:chgData name="Thierry Giroux Veilleux" userId="6d313dc171eaa1b5" providerId="LiveId" clId="{2A5C2E21-37D7-4DBD-B997-F60E4995BC3D}" dt="2020-09-06T21:57:10.358" v="1147" actId="1076"/>
          <ac:spMkLst>
            <pc:docMk/>
            <pc:sldMk cId="1944810904" sldId="301"/>
            <ac:spMk id="7" creationId="{DF28A7AA-16D2-44D0-B50D-818B4436D13B}"/>
          </ac:spMkLst>
        </pc:spChg>
        <pc:spChg chg="add mod">
          <ac:chgData name="Thierry Giroux Veilleux" userId="6d313dc171eaa1b5" providerId="LiveId" clId="{2A5C2E21-37D7-4DBD-B997-F60E4995BC3D}" dt="2020-09-06T22:03:35.499" v="1584" actId="1076"/>
          <ac:spMkLst>
            <pc:docMk/>
            <pc:sldMk cId="1944810904" sldId="301"/>
            <ac:spMk id="10" creationId="{CA3C9DFA-EE4A-4BD4-B3BE-6F6BC84CFFD7}"/>
          </ac:spMkLst>
        </pc:spChg>
        <pc:picChg chg="add mod">
          <ac:chgData name="Thierry Giroux Veilleux" userId="6d313dc171eaa1b5" providerId="LiveId" clId="{2A5C2E21-37D7-4DBD-B997-F60E4995BC3D}" dt="2020-09-06T21:57:10.358" v="1147" actId="1076"/>
          <ac:picMkLst>
            <pc:docMk/>
            <pc:sldMk cId="1944810904" sldId="301"/>
            <ac:picMk id="5" creationId="{1C87E95D-D726-49A8-B345-63926C82CE2E}"/>
          </ac:picMkLst>
        </pc:picChg>
        <pc:picChg chg="add mod">
          <ac:chgData name="Thierry Giroux Veilleux" userId="6d313dc171eaa1b5" providerId="LiveId" clId="{2A5C2E21-37D7-4DBD-B997-F60E4995BC3D}" dt="2020-09-06T22:03:11.495" v="1563" actId="1076"/>
          <ac:picMkLst>
            <pc:docMk/>
            <pc:sldMk cId="1944810904" sldId="301"/>
            <ac:picMk id="9" creationId="{05FE7FE5-E2FE-4A78-A606-BB9BA4E9C6D7}"/>
          </ac:picMkLst>
        </pc:picChg>
        <pc:cxnChg chg="add mod">
          <ac:chgData name="Thierry Giroux Veilleux" userId="6d313dc171eaa1b5" providerId="LiveId" clId="{2A5C2E21-37D7-4DBD-B997-F60E4995BC3D}" dt="2020-09-06T22:04:32.169" v="1586" actId="1582"/>
          <ac:cxnSpMkLst>
            <pc:docMk/>
            <pc:sldMk cId="1944810904" sldId="301"/>
            <ac:cxnSpMk id="12" creationId="{005356EC-A525-4BC9-9347-ACA48FF1D98C}"/>
          </ac:cxnSpMkLst>
        </pc:cxnChg>
      </pc:sldChg>
      <pc:sldChg chg="addSp delSp modSp add mod">
        <pc:chgData name="Thierry Giroux Veilleux" userId="6d313dc171eaa1b5" providerId="LiveId" clId="{2A5C2E21-37D7-4DBD-B997-F60E4995BC3D}" dt="2020-09-06T22:07:29.260" v="1635" actId="1076"/>
        <pc:sldMkLst>
          <pc:docMk/>
          <pc:sldMk cId="2659008614" sldId="302"/>
        </pc:sldMkLst>
        <pc:spChg chg="del">
          <ac:chgData name="Thierry Giroux Veilleux" userId="6d313dc171eaa1b5" providerId="LiveId" clId="{2A5C2E21-37D7-4DBD-B997-F60E4995BC3D}" dt="2020-09-06T22:06:30.893" v="1627" actId="478"/>
          <ac:spMkLst>
            <pc:docMk/>
            <pc:sldMk cId="2659008614" sldId="302"/>
            <ac:spMk id="3" creationId="{2BED0E3F-8F52-413F-B60E-FAA7C63B229E}"/>
          </ac:spMkLst>
        </pc:spChg>
        <pc:spChg chg="add del mod">
          <ac:chgData name="Thierry Giroux Veilleux" userId="6d313dc171eaa1b5" providerId="LiveId" clId="{2A5C2E21-37D7-4DBD-B997-F60E4995BC3D}" dt="2020-09-06T22:06:36.504" v="1629" actId="478"/>
          <ac:spMkLst>
            <pc:docMk/>
            <pc:sldMk cId="2659008614" sldId="302"/>
            <ac:spMk id="4" creationId="{07AEC43C-3CA6-4962-AA74-AE2047274215}"/>
          </ac:spMkLst>
        </pc:spChg>
        <pc:spChg chg="add mod">
          <ac:chgData name="Thierry Giroux Veilleux" userId="6d313dc171eaa1b5" providerId="LiveId" clId="{2A5C2E21-37D7-4DBD-B997-F60E4995BC3D}" dt="2020-09-06T22:07:29.260" v="1635" actId="1076"/>
          <ac:spMkLst>
            <pc:docMk/>
            <pc:sldMk cId="2659008614" sldId="302"/>
            <ac:spMk id="8" creationId="{3E40BD91-20D6-427A-8739-49CF88C60958}"/>
          </ac:spMkLst>
        </pc:spChg>
        <pc:spChg chg="del">
          <ac:chgData name="Thierry Giroux Veilleux" userId="6d313dc171eaa1b5" providerId="LiveId" clId="{2A5C2E21-37D7-4DBD-B997-F60E4995BC3D}" dt="2020-09-06T22:06:34.676" v="1628" actId="478"/>
          <ac:spMkLst>
            <pc:docMk/>
            <pc:sldMk cId="2659008614" sldId="302"/>
            <ac:spMk id="10" creationId="{CA3C9DFA-EE4A-4BD4-B3BE-6F6BC84CFFD7}"/>
          </ac:spMkLst>
        </pc:spChg>
        <pc:picChg chg="add mod">
          <ac:chgData name="Thierry Giroux Veilleux" userId="6d313dc171eaa1b5" providerId="LiveId" clId="{2A5C2E21-37D7-4DBD-B997-F60E4995BC3D}" dt="2020-09-06T22:07:00.424" v="1633" actId="1076"/>
          <ac:picMkLst>
            <pc:docMk/>
            <pc:sldMk cId="2659008614" sldId="302"/>
            <ac:picMk id="6" creationId="{0FEF2B04-AA3D-4C16-95D7-BD06E77828B6}"/>
          </ac:picMkLst>
        </pc:picChg>
        <pc:picChg chg="del">
          <ac:chgData name="Thierry Giroux Veilleux" userId="6d313dc171eaa1b5" providerId="LiveId" clId="{2A5C2E21-37D7-4DBD-B997-F60E4995BC3D}" dt="2020-09-06T22:06:37.150" v="1630" actId="478"/>
          <ac:picMkLst>
            <pc:docMk/>
            <pc:sldMk cId="2659008614" sldId="302"/>
            <ac:picMk id="9" creationId="{05FE7FE5-E2FE-4A78-A606-BB9BA4E9C6D7}"/>
          </ac:picMkLst>
        </pc:picChg>
        <pc:cxnChg chg="del">
          <ac:chgData name="Thierry Giroux Veilleux" userId="6d313dc171eaa1b5" providerId="LiveId" clId="{2A5C2E21-37D7-4DBD-B997-F60E4995BC3D}" dt="2020-09-06T22:06:37.713" v="1631" actId="478"/>
          <ac:cxnSpMkLst>
            <pc:docMk/>
            <pc:sldMk cId="2659008614" sldId="302"/>
            <ac:cxnSpMk id="12" creationId="{005356EC-A525-4BC9-9347-ACA48FF1D98C}"/>
          </ac:cxnSpMkLst>
        </pc:cxnChg>
      </pc:sldChg>
      <pc:sldChg chg="addSp delSp modSp new mod">
        <pc:chgData name="Thierry Giroux Veilleux" userId="6d313dc171eaa1b5" providerId="LiveId" clId="{2A5C2E21-37D7-4DBD-B997-F60E4995BC3D}" dt="2020-09-06T22:46:19.295" v="2263" actId="6549"/>
        <pc:sldMkLst>
          <pc:docMk/>
          <pc:sldMk cId="3463810907" sldId="303"/>
        </pc:sldMkLst>
        <pc:spChg chg="del">
          <ac:chgData name="Thierry Giroux Veilleux" userId="6d313dc171eaa1b5" providerId="LiveId" clId="{2A5C2E21-37D7-4DBD-B997-F60E4995BC3D}" dt="2020-09-06T22:08:02.800" v="1637" actId="478"/>
          <ac:spMkLst>
            <pc:docMk/>
            <pc:sldMk cId="3463810907" sldId="303"/>
            <ac:spMk id="2" creationId="{FDE068E0-BA90-459A-AE22-3B6433B2112D}"/>
          </ac:spMkLst>
        </pc:spChg>
        <pc:spChg chg="del">
          <ac:chgData name="Thierry Giroux Veilleux" userId="6d313dc171eaa1b5" providerId="LiveId" clId="{2A5C2E21-37D7-4DBD-B997-F60E4995BC3D}" dt="2020-09-06T22:08:13.677" v="1640" actId="478"/>
          <ac:spMkLst>
            <pc:docMk/>
            <pc:sldMk cId="3463810907" sldId="303"/>
            <ac:spMk id="3" creationId="{C5790C94-2E9E-4935-AAF7-4DCC696884FB}"/>
          </ac:spMkLst>
        </pc:spChg>
        <pc:spChg chg="add mod">
          <ac:chgData name="Thierry Giroux Veilleux" userId="6d313dc171eaa1b5" providerId="LiveId" clId="{2A5C2E21-37D7-4DBD-B997-F60E4995BC3D}" dt="2020-09-06T22:08:12.040" v="1639" actId="1076"/>
          <ac:spMkLst>
            <pc:docMk/>
            <pc:sldMk cId="3463810907" sldId="303"/>
            <ac:spMk id="7" creationId="{E6925CE9-9900-4ED1-AA67-FEB2644A299F}"/>
          </ac:spMkLst>
        </pc:spChg>
        <pc:spChg chg="add mod">
          <ac:chgData name="Thierry Giroux Veilleux" userId="6d313dc171eaa1b5" providerId="LiveId" clId="{2A5C2E21-37D7-4DBD-B997-F60E4995BC3D}" dt="2020-09-06T22:46:19.295" v="2263" actId="6549"/>
          <ac:spMkLst>
            <pc:docMk/>
            <pc:sldMk cId="3463810907" sldId="303"/>
            <ac:spMk id="8" creationId="{B71514BA-D2CD-46CF-912D-0CF52A2B2CAB}"/>
          </ac:spMkLst>
        </pc:spChg>
        <pc:picChg chg="add mod">
          <ac:chgData name="Thierry Giroux Veilleux" userId="6d313dc171eaa1b5" providerId="LiveId" clId="{2A5C2E21-37D7-4DBD-B997-F60E4995BC3D}" dt="2020-09-06T22:08:12.040" v="1639" actId="1076"/>
          <ac:picMkLst>
            <pc:docMk/>
            <pc:sldMk cId="3463810907" sldId="303"/>
            <ac:picMk id="5" creationId="{B3F8FA8C-EF9D-4F9F-8BF6-4FC1D84E5D62}"/>
          </ac:picMkLst>
        </pc:picChg>
        <pc:picChg chg="add">
          <ac:chgData name="Thierry Giroux Veilleux" userId="6d313dc171eaa1b5" providerId="LiveId" clId="{2A5C2E21-37D7-4DBD-B997-F60E4995BC3D}" dt="2020-09-06T22:10:30.167" v="1845" actId="22"/>
          <ac:picMkLst>
            <pc:docMk/>
            <pc:sldMk cId="3463810907" sldId="303"/>
            <ac:picMk id="10" creationId="{8957A97D-E757-4730-93C5-61F787066027}"/>
          </ac:picMkLst>
        </pc:picChg>
        <pc:picChg chg="add mod modCrop">
          <ac:chgData name="Thierry Giroux Veilleux" userId="6d313dc171eaa1b5" providerId="LiveId" clId="{2A5C2E21-37D7-4DBD-B997-F60E4995BC3D}" dt="2020-09-06T22:28:59.561" v="2152" actId="14100"/>
          <ac:picMkLst>
            <pc:docMk/>
            <pc:sldMk cId="3463810907" sldId="303"/>
            <ac:picMk id="12" creationId="{7F149619-4A49-41A5-8C23-67B81E2992DD}"/>
          </ac:picMkLst>
        </pc:picChg>
      </pc:sldChg>
      <pc:sldChg chg="addSp delSp modSp add mod ord">
        <pc:chgData name="Thierry Giroux Veilleux" userId="6d313dc171eaa1b5" providerId="LiveId" clId="{2A5C2E21-37D7-4DBD-B997-F60E4995BC3D}" dt="2020-09-06T22:46:41.547" v="2272" actId="20577"/>
        <pc:sldMkLst>
          <pc:docMk/>
          <pc:sldMk cId="1856385541" sldId="304"/>
        </pc:sldMkLst>
        <pc:spChg chg="add del mod">
          <ac:chgData name="Thierry Giroux Veilleux" userId="6d313dc171eaa1b5" providerId="LiveId" clId="{2A5C2E21-37D7-4DBD-B997-F60E4995BC3D}" dt="2020-09-06T22:40:05.275" v="2181" actId="478"/>
          <ac:spMkLst>
            <pc:docMk/>
            <pc:sldMk cId="1856385541" sldId="304"/>
            <ac:spMk id="4" creationId="{0B1E752A-2961-46A4-9E34-437A33062E94}"/>
          </ac:spMkLst>
        </pc:spChg>
        <pc:spChg chg="mod">
          <ac:chgData name="Thierry Giroux Veilleux" userId="6d313dc171eaa1b5" providerId="LiveId" clId="{2A5C2E21-37D7-4DBD-B997-F60E4995BC3D}" dt="2020-09-06T22:46:41.547" v="2272" actId="20577"/>
          <ac:spMkLst>
            <pc:docMk/>
            <pc:sldMk cId="1856385541" sldId="304"/>
            <ac:spMk id="8" creationId="{B71514BA-D2CD-46CF-912D-0CF52A2B2CAB}"/>
          </ac:spMkLst>
        </pc:spChg>
        <pc:spChg chg="add mod">
          <ac:chgData name="Thierry Giroux Veilleux" userId="6d313dc171eaa1b5" providerId="LiveId" clId="{2A5C2E21-37D7-4DBD-B997-F60E4995BC3D}" dt="2020-09-06T22:45:14.087" v="2231" actId="20577"/>
          <ac:spMkLst>
            <pc:docMk/>
            <pc:sldMk cId="1856385541" sldId="304"/>
            <ac:spMk id="9" creationId="{5C52B12E-7CEC-4AF5-AA27-9C1DC5A74B3A}"/>
          </ac:spMkLst>
        </pc:spChg>
        <pc:picChg chg="add del mod">
          <ac:chgData name="Thierry Giroux Veilleux" userId="6d313dc171eaa1b5" providerId="LiveId" clId="{2A5C2E21-37D7-4DBD-B997-F60E4995BC3D}" dt="2020-09-06T22:29:14.448" v="2153" actId="478"/>
          <ac:picMkLst>
            <pc:docMk/>
            <pc:sldMk cId="1856385541" sldId="304"/>
            <ac:picMk id="2" creationId="{139101A6-4E91-46C1-BFA6-2F02B4DFC379}"/>
          </ac:picMkLst>
        </pc:picChg>
        <pc:picChg chg="add del mod">
          <ac:chgData name="Thierry Giroux Veilleux" userId="6d313dc171eaa1b5" providerId="LiveId" clId="{2A5C2E21-37D7-4DBD-B997-F60E4995BC3D}" dt="2020-09-06T22:29:16.584" v="2154" actId="478"/>
          <ac:picMkLst>
            <pc:docMk/>
            <pc:sldMk cId="1856385541" sldId="304"/>
            <ac:picMk id="3" creationId="{DC50CB3E-898F-4805-A3AB-2BDB0992CF10}"/>
          </ac:picMkLst>
        </pc:picChg>
        <pc:picChg chg="add del mod">
          <ac:chgData name="Thierry Giroux Veilleux" userId="6d313dc171eaa1b5" providerId="LiveId" clId="{2A5C2E21-37D7-4DBD-B997-F60E4995BC3D}" dt="2020-09-06T22:29:19.196" v="2155" actId="478"/>
          <ac:picMkLst>
            <pc:docMk/>
            <pc:sldMk cId="1856385541" sldId="304"/>
            <ac:picMk id="6" creationId="{8CEF2D1A-949F-4488-97A6-6562A17BD66E}"/>
          </ac:picMkLst>
        </pc:picChg>
        <pc:picChg chg="del">
          <ac:chgData name="Thierry Giroux Veilleux" userId="6d313dc171eaa1b5" providerId="LiveId" clId="{2A5C2E21-37D7-4DBD-B997-F60E4995BC3D}" dt="2020-09-06T22:20:08.034" v="2013" actId="478"/>
          <ac:picMkLst>
            <pc:docMk/>
            <pc:sldMk cId="1856385541" sldId="304"/>
            <ac:picMk id="10" creationId="{8957A97D-E757-4730-93C5-61F787066027}"/>
          </ac:picMkLst>
        </pc:picChg>
        <pc:picChg chg="add mod">
          <ac:chgData name="Thierry Giroux Veilleux" userId="6d313dc171eaa1b5" providerId="LiveId" clId="{2A5C2E21-37D7-4DBD-B997-F60E4995BC3D}" dt="2020-09-06T22:45:17.394" v="2232" actId="1076"/>
          <ac:picMkLst>
            <pc:docMk/>
            <pc:sldMk cId="1856385541" sldId="304"/>
            <ac:picMk id="12" creationId="{55642BE6-2936-41AF-AC51-81014A58AB55}"/>
          </ac:picMkLst>
        </pc:picChg>
        <pc:picChg chg="add mod">
          <ac:chgData name="Thierry Giroux Veilleux" userId="6d313dc171eaa1b5" providerId="LiveId" clId="{2A5C2E21-37D7-4DBD-B997-F60E4995BC3D}" dt="2020-09-06T22:45:18.995" v="2233" actId="1076"/>
          <ac:picMkLst>
            <pc:docMk/>
            <pc:sldMk cId="1856385541" sldId="304"/>
            <ac:picMk id="13" creationId="{31A694B9-9541-41DC-B6E5-B72BBACB7F39}"/>
          </ac:picMkLst>
        </pc:picChg>
      </pc:sldChg>
      <pc:sldChg chg="addSp delSp modSp new mod">
        <pc:chgData name="Thierry Giroux Veilleux" userId="6d313dc171eaa1b5" providerId="LiveId" clId="{2A5C2E21-37D7-4DBD-B997-F60E4995BC3D}" dt="2020-09-06T23:30:46.353" v="3485" actId="6549"/>
        <pc:sldMkLst>
          <pc:docMk/>
          <pc:sldMk cId="1259263175" sldId="305"/>
        </pc:sldMkLst>
        <pc:spChg chg="del">
          <ac:chgData name="Thierry Giroux Veilleux" userId="6d313dc171eaa1b5" providerId="LiveId" clId="{2A5C2E21-37D7-4DBD-B997-F60E4995BC3D}" dt="2020-09-06T22:50:15.709" v="2326" actId="478"/>
          <ac:spMkLst>
            <pc:docMk/>
            <pc:sldMk cId="1259263175" sldId="305"/>
            <ac:spMk id="2" creationId="{16B041E3-EEB7-4C4B-A452-2F046211B552}"/>
          </ac:spMkLst>
        </pc:spChg>
        <pc:spChg chg="del">
          <ac:chgData name="Thierry Giroux Veilleux" userId="6d313dc171eaa1b5" providerId="LiveId" clId="{2A5C2E21-37D7-4DBD-B997-F60E4995BC3D}" dt="2020-09-06T22:50:27.393" v="2327" actId="478"/>
          <ac:spMkLst>
            <pc:docMk/>
            <pc:sldMk cId="1259263175" sldId="305"/>
            <ac:spMk id="3" creationId="{216AEACE-6277-41A9-8837-29D8B7E224CA}"/>
          </ac:spMkLst>
        </pc:spChg>
        <pc:spChg chg="add mod">
          <ac:chgData name="Thierry Giroux Veilleux" userId="6d313dc171eaa1b5" providerId="LiveId" clId="{2A5C2E21-37D7-4DBD-B997-F60E4995BC3D}" dt="2020-09-06T22:50:12.621" v="2325" actId="1076"/>
          <ac:spMkLst>
            <pc:docMk/>
            <pc:sldMk cId="1259263175" sldId="305"/>
            <ac:spMk id="7" creationId="{D8FC730E-D6B3-42B6-A188-2B78CDAC69F7}"/>
          </ac:spMkLst>
        </pc:spChg>
        <pc:spChg chg="add mod">
          <ac:chgData name="Thierry Giroux Veilleux" userId="6d313dc171eaa1b5" providerId="LiveId" clId="{2A5C2E21-37D7-4DBD-B997-F60E4995BC3D}" dt="2020-09-06T23:30:46.353" v="3485" actId="6549"/>
          <ac:spMkLst>
            <pc:docMk/>
            <pc:sldMk cId="1259263175" sldId="305"/>
            <ac:spMk id="8" creationId="{AB94E611-C576-4E56-804A-0F038D6B8660}"/>
          </ac:spMkLst>
        </pc:spChg>
        <pc:spChg chg="add mod">
          <ac:chgData name="Thierry Giroux Veilleux" userId="6d313dc171eaa1b5" providerId="LiveId" clId="{2A5C2E21-37D7-4DBD-B997-F60E4995BC3D}" dt="2020-09-06T23:09:07.074" v="2894" actId="1076"/>
          <ac:spMkLst>
            <pc:docMk/>
            <pc:sldMk cId="1259263175" sldId="305"/>
            <ac:spMk id="9" creationId="{B77E309B-631C-4880-AC2B-E8B57EC6EE90}"/>
          </ac:spMkLst>
        </pc:spChg>
        <pc:spChg chg="add mod">
          <ac:chgData name="Thierry Giroux Veilleux" userId="6d313dc171eaa1b5" providerId="LiveId" clId="{2A5C2E21-37D7-4DBD-B997-F60E4995BC3D}" dt="2020-09-06T23:10:41.458" v="3034" actId="1076"/>
          <ac:spMkLst>
            <pc:docMk/>
            <pc:sldMk cId="1259263175" sldId="305"/>
            <ac:spMk id="11" creationId="{4B1AC928-1357-44D8-9533-A8A932084699}"/>
          </ac:spMkLst>
        </pc:spChg>
        <pc:spChg chg="add mod">
          <ac:chgData name="Thierry Giroux Veilleux" userId="6d313dc171eaa1b5" providerId="LiveId" clId="{2A5C2E21-37D7-4DBD-B997-F60E4995BC3D}" dt="2020-09-06T23:10:36.433" v="3032" actId="1076"/>
          <ac:spMkLst>
            <pc:docMk/>
            <pc:sldMk cId="1259263175" sldId="305"/>
            <ac:spMk id="13" creationId="{80E17733-EE32-4EED-94C2-A1576ECC67A2}"/>
          </ac:spMkLst>
        </pc:spChg>
        <pc:spChg chg="add del">
          <ac:chgData name="Thierry Giroux Veilleux" userId="6d313dc171eaa1b5" providerId="LiveId" clId="{2A5C2E21-37D7-4DBD-B997-F60E4995BC3D}" dt="2020-09-06T23:03:04.935" v="2834" actId="22"/>
          <ac:spMkLst>
            <pc:docMk/>
            <pc:sldMk cId="1259263175" sldId="305"/>
            <ac:spMk id="15" creationId="{A42F4790-9F44-4A5E-BAB5-95048DDF7E6A}"/>
          </ac:spMkLst>
        </pc:spChg>
        <pc:spChg chg="add mod">
          <ac:chgData name="Thierry Giroux Veilleux" userId="6d313dc171eaa1b5" providerId="LiveId" clId="{2A5C2E21-37D7-4DBD-B997-F60E4995BC3D}" dt="2020-09-06T23:10:43.759" v="3035" actId="1076"/>
          <ac:spMkLst>
            <pc:docMk/>
            <pc:sldMk cId="1259263175" sldId="305"/>
            <ac:spMk id="16" creationId="{4B139ACD-04B9-459D-A60F-388D60E76AFC}"/>
          </ac:spMkLst>
        </pc:spChg>
        <pc:spChg chg="add mod">
          <ac:chgData name="Thierry Giroux Veilleux" userId="6d313dc171eaa1b5" providerId="LiveId" clId="{2A5C2E21-37D7-4DBD-B997-F60E4995BC3D}" dt="2020-09-06T23:10:39.530" v="3033" actId="1076"/>
          <ac:spMkLst>
            <pc:docMk/>
            <pc:sldMk cId="1259263175" sldId="305"/>
            <ac:spMk id="17" creationId="{ABC2EFD9-BCAE-425A-886A-0BB9891CF93E}"/>
          </ac:spMkLst>
        </pc:spChg>
        <pc:spChg chg="add mod">
          <ac:chgData name="Thierry Giroux Veilleux" userId="6d313dc171eaa1b5" providerId="LiveId" clId="{2A5C2E21-37D7-4DBD-B997-F60E4995BC3D}" dt="2020-09-06T23:09:11.965" v="2896" actId="14100"/>
          <ac:spMkLst>
            <pc:docMk/>
            <pc:sldMk cId="1259263175" sldId="305"/>
            <ac:spMk id="18" creationId="{64EA6003-8A3D-4C4C-A3AA-28D7CCC1C71F}"/>
          </ac:spMkLst>
        </pc:spChg>
        <pc:spChg chg="add mod">
          <ac:chgData name="Thierry Giroux Veilleux" userId="6d313dc171eaa1b5" providerId="LiveId" clId="{2A5C2E21-37D7-4DBD-B997-F60E4995BC3D}" dt="2020-09-06T23:09:36.854" v="2930" actId="14100"/>
          <ac:spMkLst>
            <pc:docMk/>
            <pc:sldMk cId="1259263175" sldId="305"/>
            <ac:spMk id="20" creationId="{9A6ADAC4-AC16-4195-BDF4-FE4C7753F9F7}"/>
          </ac:spMkLst>
        </pc:spChg>
        <pc:spChg chg="add mod">
          <ac:chgData name="Thierry Giroux Veilleux" userId="6d313dc171eaa1b5" providerId="LiveId" clId="{2A5C2E21-37D7-4DBD-B997-F60E4995BC3D}" dt="2020-09-06T23:10:00.981" v="2982" actId="20577"/>
          <ac:spMkLst>
            <pc:docMk/>
            <pc:sldMk cId="1259263175" sldId="305"/>
            <ac:spMk id="22" creationId="{68C79411-A916-4CB5-AABA-53168918F59B}"/>
          </ac:spMkLst>
        </pc:spChg>
        <pc:spChg chg="add mod">
          <ac:chgData name="Thierry Giroux Veilleux" userId="6d313dc171eaa1b5" providerId="LiveId" clId="{2A5C2E21-37D7-4DBD-B997-F60E4995BC3D}" dt="2020-09-06T23:10:16.838" v="3004" actId="20577"/>
          <ac:spMkLst>
            <pc:docMk/>
            <pc:sldMk cId="1259263175" sldId="305"/>
            <ac:spMk id="24" creationId="{921B39FA-5DBA-4265-BF36-6A3CBE69C0EE}"/>
          </ac:spMkLst>
        </pc:spChg>
        <pc:spChg chg="add mod">
          <ac:chgData name="Thierry Giroux Veilleux" userId="6d313dc171eaa1b5" providerId="LiveId" clId="{2A5C2E21-37D7-4DBD-B997-F60E4995BC3D}" dt="2020-09-06T23:10:32.029" v="3031" actId="20577"/>
          <ac:spMkLst>
            <pc:docMk/>
            <pc:sldMk cId="1259263175" sldId="305"/>
            <ac:spMk id="26" creationId="{49891648-843A-486D-9F5A-9C17A6BB9A52}"/>
          </ac:spMkLst>
        </pc:spChg>
        <pc:picChg chg="add mod">
          <ac:chgData name="Thierry Giroux Veilleux" userId="6d313dc171eaa1b5" providerId="LiveId" clId="{2A5C2E21-37D7-4DBD-B997-F60E4995BC3D}" dt="2020-09-06T22:50:12.621" v="2325" actId="1076"/>
          <ac:picMkLst>
            <pc:docMk/>
            <pc:sldMk cId="1259263175" sldId="305"/>
            <ac:picMk id="5" creationId="{2E2DEA53-B2C7-4CDF-A877-0C7BE4BF62EF}"/>
          </ac:picMkLst>
        </pc:picChg>
      </pc:sldChg>
      <pc:sldChg chg="addSp delSp modSp add mod">
        <pc:chgData name="Thierry Giroux Veilleux" userId="6d313dc171eaa1b5" providerId="LiveId" clId="{2A5C2E21-37D7-4DBD-B997-F60E4995BC3D}" dt="2020-09-06T22:27:51.882" v="2060"/>
        <pc:sldMkLst>
          <pc:docMk/>
          <pc:sldMk cId="3647986780" sldId="306"/>
        </pc:sldMkLst>
        <pc:spChg chg="mod">
          <ac:chgData name="Thierry Giroux Veilleux" userId="6d313dc171eaa1b5" providerId="LiveId" clId="{2A5C2E21-37D7-4DBD-B997-F60E4995BC3D}" dt="2020-09-06T22:25:03.262" v="2046" actId="1076"/>
          <ac:spMkLst>
            <pc:docMk/>
            <pc:sldMk cId="3647986780" sldId="306"/>
            <ac:spMk id="4" creationId="{0B1E752A-2961-46A4-9E34-437A33062E94}"/>
          </ac:spMkLst>
        </pc:spChg>
        <pc:spChg chg="mod">
          <ac:chgData name="Thierry Giroux Veilleux" userId="6d313dc171eaa1b5" providerId="LiveId" clId="{2A5C2E21-37D7-4DBD-B997-F60E4995BC3D}" dt="2020-09-06T22:27:51.882" v="2060"/>
          <ac:spMkLst>
            <pc:docMk/>
            <pc:sldMk cId="3647986780" sldId="306"/>
            <ac:spMk id="8" creationId="{B71514BA-D2CD-46CF-912D-0CF52A2B2CAB}"/>
          </ac:spMkLst>
        </pc:spChg>
        <pc:picChg chg="del mod">
          <ac:chgData name="Thierry Giroux Veilleux" userId="6d313dc171eaa1b5" providerId="LiveId" clId="{2A5C2E21-37D7-4DBD-B997-F60E4995BC3D}" dt="2020-09-06T22:25:44.229" v="2047" actId="478"/>
          <ac:picMkLst>
            <pc:docMk/>
            <pc:sldMk cId="3647986780" sldId="306"/>
            <ac:picMk id="2" creationId="{139101A6-4E91-46C1-BFA6-2F02B4DFC379}"/>
          </ac:picMkLst>
        </pc:picChg>
        <pc:picChg chg="mod">
          <ac:chgData name="Thierry Giroux Veilleux" userId="6d313dc171eaa1b5" providerId="LiveId" clId="{2A5C2E21-37D7-4DBD-B997-F60E4995BC3D}" dt="2020-09-06T22:26:04.433" v="2058" actId="1076"/>
          <ac:picMkLst>
            <pc:docMk/>
            <pc:sldMk cId="3647986780" sldId="306"/>
            <ac:picMk id="3" creationId="{DC50CB3E-898F-4805-A3AB-2BDB0992CF10}"/>
          </ac:picMkLst>
        </pc:picChg>
        <pc:picChg chg="mod">
          <ac:chgData name="Thierry Giroux Veilleux" userId="6d313dc171eaa1b5" providerId="LiveId" clId="{2A5C2E21-37D7-4DBD-B997-F60E4995BC3D}" dt="2020-09-06T22:26:00.713" v="2055" actId="1076"/>
          <ac:picMkLst>
            <pc:docMk/>
            <pc:sldMk cId="3647986780" sldId="306"/>
            <ac:picMk id="6" creationId="{8CEF2D1A-949F-4488-97A6-6562A17BD66E}"/>
          </ac:picMkLst>
        </pc:picChg>
        <pc:picChg chg="add mod">
          <ac:chgData name="Thierry Giroux Veilleux" userId="6d313dc171eaa1b5" providerId="LiveId" clId="{2A5C2E21-37D7-4DBD-B997-F60E4995BC3D}" dt="2020-09-06T22:26:06.187" v="2059" actId="1076"/>
          <ac:picMkLst>
            <pc:docMk/>
            <pc:sldMk cId="3647986780" sldId="306"/>
            <ac:picMk id="9" creationId="{DF99D1B1-71E5-4C4B-A508-4C945780FE4C}"/>
          </ac:picMkLst>
        </pc:picChg>
        <pc:picChg chg="add mod">
          <ac:chgData name="Thierry Giroux Veilleux" userId="6d313dc171eaa1b5" providerId="LiveId" clId="{2A5C2E21-37D7-4DBD-B997-F60E4995BC3D}" dt="2020-09-06T22:25:55.912" v="2053" actId="14100"/>
          <ac:picMkLst>
            <pc:docMk/>
            <pc:sldMk cId="3647986780" sldId="306"/>
            <ac:picMk id="10" creationId="{12FFF212-EDDD-4DAC-B5BD-8AC11A5F7FFF}"/>
          </ac:picMkLst>
        </pc:picChg>
      </pc:sldChg>
      <pc:sldChg chg="addSp delSp modSp add mod ord">
        <pc:chgData name="Thierry Giroux Veilleux" userId="6d313dc171eaa1b5" providerId="LiveId" clId="{2A5C2E21-37D7-4DBD-B997-F60E4995BC3D}" dt="2020-09-06T22:45:04.212" v="2229"/>
        <pc:sldMkLst>
          <pc:docMk/>
          <pc:sldMk cId="1721389825" sldId="307"/>
        </pc:sldMkLst>
        <pc:spChg chg="del">
          <ac:chgData name="Thierry Giroux Veilleux" userId="6d313dc171eaa1b5" providerId="LiveId" clId="{2A5C2E21-37D7-4DBD-B997-F60E4995BC3D}" dt="2020-09-06T22:40:19.067" v="2184" actId="478"/>
          <ac:spMkLst>
            <pc:docMk/>
            <pc:sldMk cId="1721389825" sldId="307"/>
            <ac:spMk id="4" creationId="{0B1E752A-2961-46A4-9E34-437A33062E94}"/>
          </ac:spMkLst>
        </pc:spChg>
        <pc:spChg chg="mod">
          <ac:chgData name="Thierry Giroux Veilleux" userId="6d313dc171eaa1b5" providerId="LiveId" clId="{2A5C2E21-37D7-4DBD-B997-F60E4995BC3D}" dt="2020-09-06T22:42:24.098" v="2202" actId="20577"/>
          <ac:spMkLst>
            <pc:docMk/>
            <pc:sldMk cId="1721389825" sldId="307"/>
            <ac:spMk id="9" creationId="{5C52B12E-7CEC-4AF5-AA27-9C1DC5A74B3A}"/>
          </ac:spMkLst>
        </pc:spChg>
        <pc:picChg chg="add del mod">
          <ac:chgData name="Thierry Giroux Veilleux" userId="6d313dc171eaa1b5" providerId="LiveId" clId="{2A5C2E21-37D7-4DBD-B997-F60E4995BC3D}" dt="2020-09-06T22:42:14.948" v="2192" actId="478"/>
          <ac:picMkLst>
            <pc:docMk/>
            <pc:sldMk cId="1721389825" sldId="307"/>
            <ac:picMk id="2" creationId="{6A1601E8-04B5-40A5-A41F-A153D2410089}"/>
          </ac:picMkLst>
        </pc:picChg>
        <pc:picChg chg="add mod">
          <ac:chgData name="Thierry Giroux Veilleux" userId="6d313dc171eaa1b5" providerId="LiveId" clId="{2A5C2E21-37D7-4DBD-B997-F60E4995BC3D}" dt="2020-09-06T22:42:53.429" v="2205" actId="14100"/>
          <ac:picMkLst>
            <pc:docMk/>
            <pc:sldMk cId="1721389825" sldId="307"/>
            <ac:picMk id="3" creationId="{96709EE7-8B34-4DBC-A864-9637AA2AF336}"/>
          </ac:picMkLst>
        </pc:picChg>
        <pc:picChg chg="add mod">
          <ac:chgData name="Thierry Giroux Veilleux" userId="6d313dc171eaa1b5" providerId="LiveId" clId="{2A5C2E21-37D7-4DBD-B997-F60E4995BC3D}" dt="2020-09-06T22:42:56.985" v="2206" actId="14100"/>
          <ac:picMkLst>
            <pc:docMk/>
            <pc:sldMk cId="1721389825" sldId="307"/>
            <ac:picMk id="6" creationId="{2A4337E3-C2E2-43BA-ADF7-98B90137269C}"/>
          </ac:picMkLst>
        </pc:picChg>
        <pc:picChg chg="del">
          <ac:chgData name="Thierry Giroux Veilleux" userId="6d313dc171eaa1b5" providerId="LiveId" clId="{2A5C2E21-37D7-4DBD-B997-F60E4995BC3D}" dt="2020-09-06T22:41:33.894" v="2185" actId="478"/>
          <ac:picMkLst>
            <pc:docMk/>
            <pc:sldMk cId="1721389825" sldId="307"/>
            <ac:picMk id="12" creationId="{55642BE6-2936-41AF-AC51-81014A58AB55}"/>
          </ac:picMkLst>
        </pc:picChg>
      </pc:sldChg>
      <pc:sldChg chg="addSp delSp modSp add mod">
        <pc:chgData name="Thierry Giroux Veilleux" userId="6d313dc171eaa1b5" providerId="LiveId" clId="{2A5C2E21-37D7-4DBD-B997-F60E4995BC3D}" dt="2020-09-06T22:47:05.640" v="2281" actId="20577"/>
        <pc:sldMkLst>
          <pc:docMk/>
          <pc:sldMk cId="1873801415" sldId="308"/>
        </pc:sldMkLst>
        <pc:spChg chg="mod">
          <ac:chgData name="Thierry Giroux Veilleux" userId="6d313dc171eaa1b5" providerId="LiveId" clId="{2A5C2E21-37D7-4DBD-B997-F60E4995BC3D}" dt="2020-09-06T22:47:05.640" v="2281" actId="20577"/>
          <ac:spMkLst>
            <pc:docMk/>
            <pc:sldMk cId="1873801415" sldId="308"/>
            <ac:spMk id="8" creationId="{B71514BA-D2CD-46CF-912D-0CF52A2B2CAB}"/>
          </ac:spMkLst>
        </pc:spChg>
        <pc:spChg chg="mod">
          <ac:chgData name="Thierry Giroux Veilleux" userId="6d313dc171eaa1b5" providerId="LiveId" clId="{2A5C2E21-37D7-4DBD-B997-F60E4995BC3D}" dt="2020-09-06T22:43:15.508" v="2220" actId="20577"/>
          <ac:spMkLst>
            <pc:docMk/>
            <pc:sldMk cId="1873801415" sldId="308"/>
            <ac:spMk id="9" creationId="{5C52B12E-7CEC-4AF5-AA27-9C1DC5A74B3A}"/>
          </ac:spMkLst>
        </pc:spChg>
        <pc:picChg chg="add mod">
          <ac:chgData name="Thierry Giroux Veilleux" userId="6d313dc171eaa1b5" providerId="LiveId" clId="{2A5C2E21-37D7-4DBD-B997-F60E4995BC3D}" dt="2020-09-06T22:44:29.172" v="2224" actId="14100"/>
          <ac:picMkLst>
            <pc:docMk/>
            <pc:sldMk cId="1873801415" sldId="308"/>
            <ac:picMk id="2" creationId="{7CB72ECE-F9C3-4E47-A73C-D2C83DE7B82D}"/>
          </ac:picMkLst>
        </pc:picChg>
        <pc:picChg chg="del">
          <ac:chgData name="Thierry Giroux Veilleux" userId="6d313dc171eaa1b5" providerId="LiveId" clId="{2A5C2E21-37D7-4DBD-B997-F60E4995BC3D}" dt="2020-09-06T22:44:24.154" v="2221" actId="478"/>
          <ac:picMkLst>
            <pc:docMk/>
            <pc:sldMk cId="1873801415" sldId="308"/>
            <ac:picMk id="3" creationId="{96709EE7-8B34-4DBC-A864-9637AA2AF336}"/>
          </ac:picMkLst>
        </pc:picChg>
        <pc:picChg chg="add mod">
          <ac:chgData name="Thierry Giroux Veilleux" userId="6d313dc171eaa1b5" providerId="LiveId" clId="{2A5C2E21-37D7-4DBD-B997-F60E4995BC3D}" dt="2020-09-06T22:44:44.631" v="2227" actId="1076"/>
          <ac:picMkLst>
            <pc:docMk/>
            <pc:sldMk cId="1873801415" sldId="308"/>
            <ac:picMk id="4" creationId="{2858FACA-F4F0-4383-97C4-6F4E0A7FE8B0}"/>
          </ac:picMkLst>
        </pc:picChg>
        <pc:picChg chg="del">
          <ac:chgData name="Thierry Giroux Veilleux" userId="6d313dc171eaa1b5" providerId="LiveId" clId="{2A5C2E21-37D7-4DBD-B997-F60E4995BC3D}" dt="2020-09-06T22:44:40.231" v="2225" actId="478"/>
          <ac:picMkLst>
            <pc:docMk/>
            <pc:sldMk cId="1873801415" sldId="308"/>
            <ac:picMk id="6" creationId="{2A4337E3-C2E2-43BA-ADF7-98B90137269C}"/>
          </ac:picMkLst>
        </pc:picChg>
      </pc:sldChg>
      <pc:sldChg chg="addSp delSp modSp add mod">
        <pc:chgData name="Thierry Giroux Veilleux" userId="6d313dc171eaa1b5" providerId="LiveId" clId="{2A5C2E21-37D7-4DBD-B997-F60E4995BC3D}" dt="2020-09-06T22:58:35.023" v="2686" actId="20577"/>
        <pc:sldMkLst>
          <pc:docMk/>
          <pc:sldMk cId="1913132505" sldId="309"/>
        </pc:sldMkLst>
        <pc:spChg chg="add mod">
          <ac:chgData name="Thierry Giroux Veilleux" userId="6d313dc171eaa1b5" providerId="LiveId" clId="{2A5C2E21-37D7-4DBD-B997-F60E4995BC3D}" dt="2020-09-06T22:58:35.023" v="2686" actId="20577"/>
          <ac:spMkLst>
            <pc:docMk/>
            <pc:sldMk cId="1913132505" sldId="309"/>
            <ac:spMk id="2" creationId="{63FCB4E7-6F8B-4256-9F27-C02565A0B386}"/>
          </ac:spMkLst>
        </pc:spChg>
        <pc:spChg chg="del">
          <ac:chgData name="Thierry Giroux Veilleux" userId="6d313dc171eaa1b5" providerId="LiveId" clId="{2A5C2E21-37D7-4DBD-B997-F60E4995BC3D}" dt="2020-09-06T22:52:16.157" v="2329" actId="478"/>
          <ac:spMkLst>
            <pc:docMk/>
            <pc:sldMk cId="1913132505" sldId="309"/>
            <ac:spMk id="8" creationId="{8E83669E-AC32-42C1-8FA3-37C21E1FF384}"/>
          </ac:spMkLst>
        </pc:spChg>
        <pc:spChg chg="mod">
          <ac:chgData name="Thierry Giroux Veilleux" userId="6d313dc171eaa1b5" providerId="LiveId" clId="{2A5C2E21-37D7-4DBD-B997-F60E4995BC3D}" dt="2020-09-06T22:54:37.079" v="2333" actId="1076"/>
          <ac:spMkLst>
            <pc:docMk/>
            <pc:sldMk cId="1913132505" sldId="309"/>
            <ac:spMk id="17" creationId="{EF8B13CE-F416-4B23-A1B8-72F11F6373DB}"/>
          </ac:spMkLst>
        </pc:spChg>
        <pc:picChg chg="del">
          <ac:chgData name="Thierry Giroux Veilleux" userId="6d313dc171eaa1b5" providerId="LiveId" clId="{2A5C2E21-37D7-4DBD-B997-F60E4995BC3D}" dt="2020-09-06T22:52:18.972" v="2330" actId="478"/>
          <ac:picMkLst>
            <pc:docMk/>
            <pc:sldMk cId="1913132505" sldId="309"/>
            <ac:picMk id="6" creationId="{F0D04E3D-8B18-4734-B9E3-2117A18F5DCA}"/>
          </ac:picMkLst>
        </pc:picChg>
      </pc:sldChg>
      <pc:sldChg chg="addSp delSp modSp new mod">
        <pc:chgData name="Thierry Giroux Veilleux" userId="6d313dc171eaa1b5" providerId="LiveId" clId="{2A5C2E21-37D7-4DBD-B997-F60E4995BC3D}" dt="2020-09-06T23:40:20.475" v="3986" actId="207"/>
        <pc:sldMkLst>
          <pc:docMk/>
          <pc:sldMk cId="157653000" sldId="310"/>
        </pc:sldMkLst>
        <pc:spChg chg="del">
          <ac:chgData name="Thierry Giroux Veilleux" userId="6d313dc171eaa1b5" providerId="LiveId" clId="{2A5C2E21-37D7-4DBD-B997-F60E4995BC3D}" dt="2020-09-06T23:12:47.364" v="3086" actId="478"/>
          <ac:spMkLst>
            <pc:docMk/>
            <pc:sldMk cId="157653000" sldId="310"/>
            <ac:spMk id="2" creationId="{CDD7232F-BB3F-458C-A75F-BECA9B315DD6}"/>
          </ac:spMkLst>
        </pc:spChg>
        <pc:spChg chg="del">
          <ac:chgData name="Thierry Giroux Veilleux" userId="6d313dc171eaa1b5" providerId="LiveId" clId="{2A5C2E21-37D7-4DBD-B997-F60E4995BC3D}" dt="2020-09-06T23:12:54.749" v="3088" actId="478"/>
          <ac:spMkLst>
            <pc:docMk/>
            <pc:sldMk cId="157653000" sldId="310"/>
            <ac:spMk id="3" creationId="{C71F1F7E-6A21-430D-BB29-240E318A6D80}"/>
          </ac:spMkLst>
        </pc:spChg>
        <pc:spChg chg="add mod">
          <ac:chgData name="Thierry Giroux Veilleux" userId="6d313dc171eaa1b5" providerId="LiveId" clId="{2A5C2E21-37D7-4DBD-B997-F60E4995BC3D}" dt="2020-09-06T23:12:53.046" v="3087" actId="1076"/>
          <ac:spMkLst>
            <pc:docMk/>
            <pc:sldMk cId="157653000" sldId="310"/>
            <ac:spMk id="5" creationId="{0B0615D2-B5A6-434B-88AC-7D8FC0FE3F83}"/>
          </ac:spMkLst>
        </pc:spChg>
        <pc:spChg chg="add mod">
          <ac:chgData name="Thierry Giroux Veilleux" userId="6d313dc171eaa1b5" providerId="LiveId" clId="{2A5C2E21-37D7-4DBD-B997-F60E4995BC3D}" dt="2020-09-06T23:12:53.046" v="3087" actId="1076"/>
          <ac:spMkLst>
            <pc:docMk/>
            <pc:sldMk cId="157653000" sldId="310"/>
            <ac:spMk id="7" creationId="{4A8FD816-D09C-4112-A185-B49C79967C8D}"/>
          </ac:spMkLst>
        </pc:spChg>
        <pc:spChg chg="add mod">
          <ac:chgData name="Thierry Giroux Veilleux" userId="6d313dc171eaa1b5" providerId="LiveId" clId="{2A5C2E21-37D7-4DBD-B997-F60E4995BC3D}" dt="2020-09-06T23:40:20.475" v="3986" actId="207"/>
          <ac:spMkLst>
            <pc:docMk/>
            <pc:sldMk cId="157653000" sldId="310"/>
            <ac:spMk id="8" creationId="{945D2B58-1E2F-4BA3-A131-32DB6EB18E17}"/>
          </ac:spMkLst>
        </pc:spChg>
        <pc:spChg chg="add mod">
          <ac:chgData name="Thierry Giroux Veilleux" userId="6d313dc171eaa1b5" providerId="LiveId" clId="{2A5C2E21-37D7-4DBD-B997-F60E4995BC3D}" dt="2020-09-06T23:14:25.357" v="3126" actId="1582"/>
          <ac:spMkLst>
            <pc:docMk/>
            <pc:sldMk cId="157653000" sldId="310"/>
            <ac:spMk id="10" creationId="{CFB4DAE3-9FD1-417B-9CB2-CA9323769F58}"/>
          </ac:spMkLst>
        </pc:spChg>
        <pc:spChg chg="add mod">
          <ac:chgData name="Thierry Giroux Veilleux" userId="6d313dc171eaa1b5" providerId="LiveId" clId="{2A5C2E21-37D7-4DBD-B997-F60E4995BC3D}" dt="2020-09-06T23:14:40.106" v="3129" actId="14100"/>
          <ac:spMkLst>
            <pc:docMk/>
            <pc:sldMk cId="157653000" sldId="310"/>
            <ac:spMk id="12" creationId="{6E09B46F-5FEB-4E68-80F9-14FE6A17A76D}"/>
          </ac:spMkLst>
        </pc:spChg>
        <pc:spChg chg="add mod">
          <ac:chgData name="Thierry Giroux Veilleux" userId="6d313dc171eaa1b5" providerId="LiveId" clId="{2A5C2E21-37D7-4DBD-B997-F60E4995BC3D}" dt="2020-09-06T23:14:45.609" v="3132" actId="14100"/>
          <ac:spMkLst>
            <pc:docMk/>
            <pc:sldMk cId="157653000" sldId="310"/>
            <ac:spMk id="14" creationId="{86C19E05-3AB2-41E8-B199-C3F1F97FB6D4}"/>
          </ac:spMkLst>
        </pc:spChg>
        <pc:spChg chg="add mod">
          <ac:chgData name="Thierry Giroux Veilleux" userId="6d313dc171eaa1b5" providerId="LiveId" clId="{2A5C2E21-37D7-4DBD-B997-F60E4995BC3D}" dt="2020-09-06T23:15:26.769" v="3153" actId="13822"/>
          <ac:spMkLst>
            <pc:docMk/>
            <pc:sldMk cId="157653000" sldId="310"/>
            <ac:spMk id="15" creationId="{D16EDA16-2D88-4AE3-8376-B1D68EB66A73}"/>
          </ac:spMkLst>
        </pc:spChg>
        <pc:spChg chg="add mod">
          <ac:chgData name="Thierry Giroux Veilleux" userId="6d313dc171eaa1b5" providerId="LiveId" clId="{2A5C2E21-37D7-4DBD-B997-F60E4995BC3D}" dt="2020-09-06T23:15:40.893" v="3171" actId="6549"/>
          <ac:spMkLst>
            <pc:docMk/>
            <pc:sldMk cId="157653000" sldId="310"/>
            <ac:spMk id="17" creationId="{71A3EFCD-CC13-4162-89EC-C5809CA02505}"/>
          </ac:spMkLst>
        </pc:spChg>
        <pc:spChg chg="add mod">
          <ac:chgData name="Thierry Giroux Veilleux" userId="6d313dc171eaa1b5" providerId="LiveId" clId="{2A5C2E21-37D7-4DBD-B997-F60E4995BC3D}" dt="2020-09-06T23:16:07.183" v="3210" actId="1076"/>
          <ac:spMkLst>
            <pc:docMk/>
            <pc:sldMk cId="157653000" sldId="310"/>
            <ac:spMk id="19" creationId="{FAF61994-1CDD-4E65-9752-DA28810533F4}"/>
          </ac:spMkLst>
        </pc:spChg>
        <pc:spChg chg="add mod">
          <ac:chgData name="Thierry Giroux Veilleux" userId="6d313dc171eaa1b5" providerId="LiveId" clId="{2A5C2E21-37D7-4DBD-B997-F60E4995BC3D}" dt="2020-09-06T23:17:40.902" v="3214" actId="1076"/>
          <ac:spMkLst>
            <pc:docMk/>
            <pc:sldMk cId="157653000" sldId="310"/>
            <ac:spMk id="21" creationId="{49A03ACD-A109-461E-BEDE-E92DF74CF698}"/>
          </ac:spMkLst>
        </pc:spChg>
        <pc:picChg chg="add mod">
          <ac:chgData name="Thierry Giroux Veilleux" userId="6d313dc171eaa1b5" providerId="LiveId" clId="{2A5C2E21-37D7-4DBD-B997-F60E4995BC3D}" dt="2020-09-06T23:13:50.896" v="3122" actId="1076"/>
          <ac:picMkLst>
            <pc:docMk/>
            <pc:sldMk cId="157653000" sldId="310"/>
            <ac:picMk id="9" creationId="{0FE0DBE5-FDCB-4EC8-BBB1-D18B284972FC}"/>
          </ac:picMkLst>
        </pc:picChg>
      </pc:sldChg>
      <pc:sldChg chg="addSp delSp modSp add mod">
        <pc:chgData name="Thierry Giroux Veilleux" userId="6d313dc171eaa1b5" providerId="LiveId" clId="{2A5C2E21-37D7-4DBD-B997-F60E4995BC3D}" dt="2020-09-06T23:40:10.327" v="3984" actId="207"/>
        <pc:sldMkLst>
          <pc:docMk/>
          <pc:sldMk cId="2757800614" sldId="311"/>
        </pc:sldMkLst>
        <pc:spChg chg="add mod">
          <ac:chgData name="Thierry Giroux Veilleux" userId="6d313dc171eaa1b5" providerId="LiveId" clId="{2A5C2E21-37D7-4DBD-B997-F60E4995BC3D}" dt="2020-09-06T23:23:16.695" v="3355" actId="1076"/>
          <ac:spMkLst>
            <pc:docMk/>
            <pc:sldMk cId="2757800614" sldId="311"/>
            <ac:spMk id="2" creationId="{880928CE-D5BC-47BC-B872-CFE906AFB9B1}"/>
          </ac:spMkLst>
        </pc:spChg>
        <pc:spChg chg="add mod">
          <ac:chgData name="Thierry Giroux Veilleux" userId="6d313dc171eaa1b5" providerId="LiveId" clId="{2A5C2E21-37D7-4DBD-B997-F60E4995BC3D}" dt="2020-09-06T23:21:00.646" v="3303" actId="113"/>
          <ac:spMkLst>
            <pc:docMk/>
            <pc:sldMk cId="2757800614" sldId="311"/>
            <ac:spMk id="3" creationId="{4A3319CF-66F6-4B31-8DA2-2C2A4F6FD776}"/>
          </ac:spMkLst>
        </pc:spChg>
        <pc:spChg chg="add mod">
          <ac:chgData name="Thierry Giroux Veilleux" userId="6d313dc171eaa1b5" providerId="LiveId" clId="{2A5C2E21-37D7-4DBD-B997-F60E4995BC3D}" dt="2020-09-06T23:27:14.721" v="3399" actId="15"/>
          <ac:spMkLst>
            <pc:docMk/>
            <pc:sldMk cId="2757800614" sldId="311"/>
            <ac:spMk id="4" creationId="{FECBDC0B-803F-4BE6-8D15-59D3126B91EB}"/>
          </ac:spMkLst>
        </pc:spChg>
        <pc:spChg chg="add del">
          <ac:chgData name="Thierry Giroux Veilleux" userId="6d313dc171eaa1b5" providerId="LiveId" clId="{2A5C2E21-37D7-4DBD-B997-F60E4995BC3D}" dt="2020-09-06T23:21:18.040" v="3307" actId="22"/>
          <ac:spMkLst>
            <pc:docMk/>
            <pc:sldMk cId="2757800614" sldId="311"/>
            <ac:spMk id="6" creationId="{F3AEEF8A-E1C0-4468-9C0B-41D395D873DF}"/>
          </ac:spMkLst>
        </pc:spChg>
        <pc:spChg chg="mod">
          <ac:chgData name="Thierry Giroux Veilleux" userId="6d313dc171eaa1b5" providerId="LiveId" clId="{2A5C2E21-37D7-4DBD-B997-F60E4995BC3D}" dt="2020-09-06T23:40:10.327" v="3984" actId="207"/>
          <ac:spMkLst>
            <pc:docMk/>
            <pc:sldMk cId="2757800614" sldId="311"/>
            <ac:spMk id="8" creationId="{945D2B58-1E2F-4BA3-A131-32DB6EB18E17}"/>
          </ac:spMkLst>
        </pc:spChg>
        <pc:spChg chg="del">
          <ac:chgData name="Thierry Giroux Veilleux" userId="6d313dc171eaa1b5" providerId="LiveId" clId="{2A5C2E21-37D7-4DBD-B997-F60E4995BC3D}" dt="2020-09-06T23:18:39.242" v="3245" actId="478"/>
          <ac:spMkLst>
            <pc:docMk/>
            <pc:sldMk cId="2757800614" sldId="311"/>
            <ac:spMk id="10" creationId="{CFB4DAE3-9FD1-417B-9CB2-CA9323769F58}"/>
          </ac:spMkLst>
        </pc:spChg>
        <pc:spChg chg="add mod">
          <ac:chgData name="Thierry Giroux Veilleux" userId="6d313dc171eaa1b5" providerId="LiveId" clId="{2A5C2E21-37D7-4DBD-B997-F60E4995BC3D}" dt="2020-09-06T23:22:43.094" v="3354" actId="20577"/>
          <ac:spMkLst>
            <pc:docMk/>
            <pc:sldMk cId="2757800614" sldId="311"/>
            <ac:spMk id="11" creationId="{F72D52A1-3C4C-4889-901B-78D47AF2E107}"/>
          </ac:spMkLst>
        </pc:spChg>
        <pc:spChg chg="del">
          <ac:chgData name="Thierry Giroux Veilleux" userId="6d313dc171eaa1b5" providerId="LiveId" clId="{2A5C2E21-37D7-4DBD-B997-F60E4995BC3D}" dt="2020-09-06T23:18:39.242" v="3245" actId="478"/>
          <ac:spMkLst>
            <pc:docMk/>
            <pc:sldMk cId="2757800614" sldId="311"/>
            <ac:spMk id="12" creationId="{6E09B46F-5FEB-4E68-80F9-14FE6A17A76D}"/>
          </ac:spMkLst>
        </pc:spChg>
        <pc:spChg chg="del">
          <ac:chgData name="Thierry Giroux Veilleux" userId="6d313dc171eaa1b5" providerId="LiveId" clId="{2A5C2E21-37D7-4DBD-B997-F60E4995BC3D}" dt="2020-09-06T23:18:39.242" v="3245" actId="478"/>
          <ac:spMkLst>
            <pc:docMk/>
            <pc:sldMk cId="2757800614" sldId="311"/>
            <ac:spMk id="14" creationId="{86C19E05-3AB2-41E8-B199-C3F1F97FB6D4}"/>
          </ac:spMkLst>
        </pc:spChg>
        <pc:spChg chg="del">
          <ac:chgData name="Thierry Giroux Veilleux" userId="6d313dc171eaa1b5" providerId="LiveId" clId="{2A5C2E21-37D7-4DBD-B997-F60E4995BC3D}" dt="2020-09-06T23:18:39.242" v="3245" actId="478"/>
          <ac:spMkLst>
            <pc:docMk/>
            <pc:sldMk cId="2757800614" sldId="311"/>
            <ac:spMk id="15" creationId="{D16EDA16-2D88-4AE3-8376-B1D68EB66A73}"/>
          </ac:spMkLst>
        </pc:spChg>
        <pc:spChg chg="del">
          <ac:chgData name="Thierry Giroux Veilleux" userId="6d313dc171eaa1b5" providerId="LiveId" clId="{2A5C2E21-37D7-4DBD-B997-F60E4995BC3D}" dt="2020-09-06T23:18:39.242" v="3245" actId="478"/>
          <ac:spMkLst>
            <pc:docMk/>
            <pc:sldMk cId="2757800614" sldId="311"/>
            <ac:spMk id="17" creationId="{71A3EFCD-CC13-4162-89EC-C5809CA02505}"/>
          </ac:spMkLst>
        </pc:spChg>
        <pc:spChg chg="del">
          <ac:chgData name="Thierry Giroux Veilleux" userId="6d313dc171eaa1b5" providerId="LiveId" clId="{2A5C2E21-37D7-4DBD-B997-F60E4995BC3D}" dt="2020-09-06T23:18:39.242" v="3245" actId="478"/>
          <ac:spMkLst>
            <pc:docMk/>
            <pc:sldMk cId="2757800614" sldId="311"/>
            <ac:spMk id="19" creationId="{FAF61994-1CDD-4E65-9752-DA28810533F4}"/>
          </ac:spMkLst>
        </pc:spChg>
        <pc:spChg chg="del">
          <ac:chgData name="Thierry Giroux Veilleux" userId="6d313dc171eaa1b5" providerId="LiveId" clId="{2A5C2E21-37D7-4DBD-B997-F60E4995BC3D}" dt="2020-09-06T23:18:42.816" v="3246" actId="478"/>
          <ac:spMkLst>
            <pc:docMk/>
            <pc:sldMk cId="2757800614" sldId="311"/>
            <ac:spMk id="21" creationId="{49A03ACD-A109-461E-BEDE-E92DF74CF698}"/>
          </ac:spMkLst>
        </pc:spChg>
        <pc:picChg chg="del">
          <ac:chgData name="Thierry Giroux Veilleux" userId="6d313dc171eaa1b5" providerId="LiveId" clId="{2A5C2E21-37D7-4DBD-B997-F60E4995BC3D}" dt="2020-09-06T23:18:35.918" v="3244" actId="478"/>
          <ac:picMkLst>
            <pc:docMk/>
            <pc:sldMk cId="2757800614" sldId="311"/>
            <ac:picMk id="9" creationId="{0FE0DBE5-FDCB-4EC8-BBB1-D18B284972FC}"/>
          </ac:picMkLst>
        </pc:picChg>
      </pc:sldChg>
      <pc:sldChg chg="addSp delSp modSp add mod">
        <pc:chgData name="Thierry Giroux Veilleux" userId="6d313dc171eaa1b5" providerId="LiveId" clId="{2A5C2E21-37D7-4DBD-B997-F60E4995BC3D}" dt="2020-09-06T23:40:29.865" v="3988" actId="207"/>
        <pc:sldMkLst>
          <pc:docMk/>
          <pc:sldMk cId="923017809" sldId="312"/>
        </pc:sldMkLst>
        <pc:spChg chg="mod">
          <ac:chgData name="Thierry Giroux Veilleux" userId="6d313dc171eaa1b5" providerId="LiveId" clId="{2A5C2E21-37D7-4DBD-B997-F60E4995BC3D}" dt="2020-09-06T23:23:57.781" v="3384" actId="20577"/>
          <ac:spMkLst>
            <pc:docMk/>
            <pc:sldMk cId="923017809" sldId="312"/>
            <ac:spMk id="2" creationId="{880928CE-D5BC-47BC-B872-CFE906AFB9B1}"/>
          </ac:spMkLst>
        </pc:spChg>
        <pc:spChg chg="del">
          <ac:chgData name="Thierry Giroux Veilleux" userId="6d313dc171eaa1b5" providerId="LiveId" clId="{2A5C2E21-37D7-4DBD-B997-F60E4995BC3D}" dt="2020-09-06T23:26:03.078" v="3394" actId="478"/>
          <ac:spMkLst>
            <pc:docMk/>
            <pc:sldMk cId="923017809" sldId="312"/>
            <ac:spMk id="3" creationId="{4A3319CF-66F6-4B31-8DA2-2C2A4F6FD776}"/>
          </ac:spMkLst>
        </pc:spChg>
        <pc:spChg chg="mod">
          <ac:chgData name="Thierry Giroux Veilleux" userId="6d313dc171eaa1b5" providerId="LiveId" clId="{2A5C2E21-37D7-4DBD-B997-F60E4995BC3D}" dt="2020-09-06T23:26:56.412" v="3397" actId="15"/>
          <ac:spMkLst>
            <pc:docMk/>
            <pc:sldMk cId="923017809" sldId="312"/>
            <ac:spMk id="4" creationId="{FECBDC0B-803F-4BE6-8D15-59D3126B91EB}"/>
          </ac:spMkLst>
        </pc:spChg>
        <pc:spChg chg="add mod">
          <ac:chgData name="Thierry Giroux Veilleux" userId="6d313dc171eaa1b5" providerId="LiveId" clId="{2A5C2E21-37D7-4DBD-B997-F60E4995BC3D}" dt="2020-09-06T23:28:41.859" v="3476" actId="6549"/>
          <ac:spMkLst>
            <pc:docMk/>
            <pc:sldMk cId="923017809" sldId="312"/>
            <ac:spMk id="6" creationId="{D357613D-074D-42D9-B3AA-9DA166FBCE5F}"/>
          </ac:spMkLst>
        </pc:spChg>
        <pc:spChg chg="mod">
          <ac:chgData name="Thierry Giroux Veilleux" userId="6d313dc171eaa1b5" providerId="LiveId" clId="{2A5C2E21-37D7-4DBD-B997-F60E4995BC3D}" dt="2020-09-06T23:40:29.865" v="3988" actId="207"/>
          <ac:spMkLst>
            <pc:docMk/>
            <pc:sldMk cId="923017809" sldId="312"/>
            <ac:spMk id="8" creationId="{945D2B58-1E2F-4BA3-A131-32DB6EB18E17}"/>
          </ac:spMkLst>
        </pc:spChg>
        <pc:spChg chg="add del">
          <ac:chgData name="Thierry Giroux Veilleux" userId="6d313dc171eaa1b5" providerId="LiveId" clId="{2A5C2E21-37D7-4DBD-B997-F60E4995BC3D}" dt="2020-09-06T23:27:44.117" v="3403" actId="22"/>
          <ac:spMkLst>
            <pc:docMk/>
            <pc:sldMk cId="923017809" sldId="312"/>
            <ac:spMk id="10" creationId="{74AA2BFF-A29E-4357-9C90-92F18DA0CD03}"/>
          </ac:spMkLst>
        </pc:spChg>
      </pc:sldChg>
      <pc:sldChg chg="addSp delSp modSp new del mod modClrScheme chgLayout">
        <pc:chgData name="Thierry Giroux Veilleux" userId="6d313dc171eaa1b5" providerId="LiveId" clId="{2A5C2E21-37D7-4DBD-B997-F60E4995BC3D}" dt="2020-09-06T23:54:40.697" v="4504" actId="2696"/>
        <pc:sldMkLst>
          <pc:docMk/>
          <pc:sldMk cId="652017509" sldId="313"/>
        </pc:sldMkLst>
        <pc:spChg chg="mod ord">
          <ac:chgData name="Thierry Giroux Veilleux" userId="6d313dc171eaa1b5" providerId="LiveId" clId="{2A5C2E21-37D7-4DBD-B997-F60E4995BC3D}" dt="2020-09-06T23:49:27.650" v="4344" actId="1076"/>
          <ac:spMkLst>
            <pc:docMk/>
            <pc:sldMk cId="652017509" sldId="313"/>
            <ac:spMk id="2" creationId="{47417ECD-19E3-4CE6-904D-D54C205ECF94}"/>
          </ac:spMkLst>
        </pc:spChg>
        <pc:spChg chg="mod ord">
          <ac:chgData name="Thierry Giroux Veilleux" userId="6d313dc171eaa1b5" providerId="LiveId" clId="{2A5C2E21-37D7-4DBD-B997-F60E4995BC3D}" dt="2020-09-06T23:48:52.877" v="4311" actId="6549"/>
          <ac:spMkLst>
            <pc:docMk/>
            <pc:sldMk cId="652017509" sldId="313"/>
            <ac:spMk id="3" creationId="{804288C9-4984-4E2A-84DB-790A6D4805EA}"/>
          </ac:spMkLst>
        </pc:spChg>
        <pc:spChg chg="add mod">
          <ac:chgData name="Thierry Giroux Veilleux" userId="6d313dc171eaa1b5" providerId="LiveId" clId="{2A5C2E21-37D7-4DBD-B997-F60E4995BC3D}" dt="2020-09-06T23:48:33.548" v="4292" actId="1076"/>
          <ac:spMkLst>
            <pc:docMk/>
            <pc:sldMk cId="652017509" sldId="313"/>
            <ac:spMk id="5" creationId="{B457B331-8F3A-4E68-8F37-8EE8376582B6}"/>
          </ac:spMkLst>
        </pc:spChg>
        <pc:spChg chg="add del mod">
          <ac:chgData name="Thierry Giroux Veilleux" userId="6d313dc171eaa1b5" providerId="LiveId" clId="{2A5C2E21-37D7-4DBD-B997-F60E4995BC3D}" dt="2020-09-06T23:48:29.186" v="4291" actId="478"/>
          <ac:spMkLst>
            <pc:docMk/>
            <pc:sldMk cId="652017509" sldId="313"/>
            <ac:spMk id="13" creationId="{267C8C68-150A-4276-B1A0-31106D758DFA}"/>
          </ac:spMkLst>
        </pc:spChg>
        <pc:spChg chg="add mod">
          <ac:chgData name="Thierry Giroux Veilleux" userId="6d313dc171eaa1b5" providerId="LiveId" clId="{2A5C2E21-37D7-4DBD-B997-F60E4995BC3D}" dt="2020-09-06T23:48:33.548" v="4292" actId="1076"/>
          <ac:spMkLst>
            <pc:docMk/>
            <pc:sldMk cId="652017509" sldId="313"/>
            <ac:spMk id="15" creationId="{9514A414-0A1B-405F-B909-B454093DF865}"/>
          </ac:spMkLst>
        </pc:spChg>
        <pc:picChg chg="add mod">
          <ac:chgData name="Thierry Giroux Veilleux" userId="6d313dc171eaa1b5" providerId="LiveId" clId="{2A5C2E21-37D7-4DBD-B997-F60E4995BC3D}" dt="2020-09-06T23:48:33.548" v="4292" actId="1076"/>
          <ac:picMkLst>
            <pc:docMk/>
            <pc:sldMk cId="652017509" sldId="313"/>
            <ac:picMk id="7" creationId="{9D8D1A19-2E80-4F90-AF26-103ADDBE2735}"/>
          </ac:picMkLst>
        </pc:picChg>
        <pc:picChg chg="add del mod">
          <ac:chgData name="Thierry Giroux Veilleux" userId="6d313dc171eaa1b5" providerId="LiveId" clId="{2A5C2E21-37D7-4DBD-B997-F60E4995BC3D}" dt="2020-09-06T23:48:27.631" v="4290" actId="478"/>
          <ac:picMkLst>
            <pc:docMk/>
            <pc:sldMk cId="652017509" sldId="313"/>
            <ac:picMk id="9" creationId="{DA58F661-F059-4EF1-98C6-6BBA87FFE799}"/>
          </ac:picMkLst>
        </pc:picChg>
        <pc:picChg chg="add mod">
          <ac:chgData name="Thierry Giroux Veilleux" userId="6d313dc171eaa1b5" providerId="LiveId" clId="{2A5C2E21-37D7-4DBD-B997-F60E4995BC3D}" dt="2020-09-06T23:48:33.548" v="4292" actId="1076"/>
          <ac:picMkLst>
            <pc:docMk/>
            <pc:sldMk cId="652017509" sldId="313"/>
            <ac:picMk id="11" creationId="{5A26F276-8C6D-43BD-8DC0-B8B7D48DA34A}"/>
          </ac:picMkLst>
        </pc:picChg>
      </pc:sldChg>
      <pc:sldChg chg="addSp delSp modSp new mod ord">
        <pc:chgData name="Thierry Giroux Veilleux" userId="6d313dc171eaa1b5" providerId="LiveId" clId="{2A5C2E21-37D7-4DBD-B997-F60E4995BC3D}" dt="2020-09-06T23:40:39.887" v="3989" actId="1076"/>
        <pc:sldMkLst>
          <pc:docMk/>
          <pc:sldMk cId="1709861903" sldId="314"/>
        </pc:sldMkLst>
        <pc:spChg chg="mod">
          <ac:chgData name="Thierry Giroux Veilleux" userId="6d313dc171eaa1b5" providerId="LiveId" clId="{2A5C2E21-37D7-4DBD-B997-F60E4995BC3D}" dt="2020-09-06T23:39:44.646" v="3982" actId="1076"/>
          <ac:spMkLst>
            <pc:docMk/>
            <pc:sldMk cId="1709861903" sldId="314"/>
            <ac:spMk id="2" creationId="{08F549A9-03EA-4325-B728-588D06A8AEC0}"/>
          </ac:spMkLst>
        </pc:spChg>
        <pc:spChg chg="mod">
          <ac:chgData name="Thierry Giroux Veilleux" userId="6d313dc171eaa1b5" providerId="LiveId" clId="{2A5C2E21-37D7-4DBD-B997-F60E4995BC3D}" dt="2020-09-06T23:39:31.937" v="3979" actId="1076"/>
          <ac:spMkLst>
            <pc:docMk/>
            <pc:sldMk cId="1709861903" sldId="314"/>
            <ac:spMk id="3" creationId="{32555D65-5373-4B2E-B153-BE812DDAF4FD}"/>
          </ac:spMkLst>
        </pc:spChg>
        <pc:spChg chg="add del">
          <ac:chgData name="Thierry Giroux Veilleux" userId="6d313dc171eaa1b5" providerId="LiveId" clId="{2A5C2E21-37D7-4DBD-B997-F60E4995BC3D}" dt="2020-09-06T23:39:38.412" v="3981" actId="478"/>
          <ac:spMkLst>
            <pc:docMk/>
            <pc:sldMk cId="1709861903" sldId="314"/>
            <ac:spMk id="7" creationId="{C78EFB18-229C-41F9-85CE-A3A07E8E0F98}"/>
          </ac:spMkLst>
        </pc:spChg>
        <pc:spChg chg="add">
          <ac:chgData name="Thierry Giroux Veilleux" userId="6d313dc171eaa1b5" providerId="LiveId" clId="{2A5C2E21-37D7-4DBD-B997-F60E4995BC3D}" dt="2020-09-06T23:39:27.485" v="3978" actId="22"/>
          <ac:spMkLst>
            <pc:docMk/>
            <pc:sldMk cId="1709861903" sldId="314"/>
            <ac:spMk id="10" creationId="{69B7232F-769C-49F8-8B8B-0B3F507D58AC}"/>
          </ac:spMkLst>
        </pc:spChg>
        <pc:spChg chg="add">
          <ac:chgData name="Thierry Giroux Veilleux" userId="6d313dc171eaa1b5" providerId="LiveId" clId="{2A5C2E21-37D7-4DBD-B997-F60E4995BC3D}" dt="2020-09-06T23:39:27.485" v="3978" actId="22"/>
          <ac:spMkLst>
            <pc:docMk/>
            <pc:sldMk cId="1709861903" sldId="314"/>
            <ac:spMk id="12" creationId="{DA607B7D-95FA-43D3-B6FF-6DC6478D69A0}"/>
          </ac:spMkLst>
        </pc:spChg>
        <pc:picChg chg="add del">
          <ac:chgData name="Thierry Giroux Veilleux" userId="6d313dc171eaa1b5" providerId="LiveId" clId="{2A5C2E21-37D7-4DBD-B997-F60E4995BC3D}" dt="2020-09-06T23:39:34.522" v="3980" actId="478"/>
          <ac:picMkLst>
            <pc:docMk/>
            <pc:sldMk cId="1709861903" sldId="314"/>
            <ac:picMk id="5" creationId="{49AC3099-7573-44EA-98B3-B6A61F39870C}"/>
          </ac:picMkLst>
        </pc:picChg>
        <pc:picChg chg="add mod">
          <ac:chgData name="Thierry Giroux Veilleux" userId="6d313dc171eaa1b5" providerId="LiveId" clId="{2A5C2E21-37D7-4DBD-B997-F60E4995BC3D}" dt="2020-09-06T23:40:39.887" v="3989" actId="1076"/>
          <ac:picMkLst>
            <pc:docMk/>
            <pc:sldMk cId="1709861903" sldId="314"/>
            <ac:picMk id="8" creationId="{B87BD637-096B-4B5D-9131-4CAAF3AF342C}"/>
          </ac:picMkLst>
        </pc:picChg>
      </pc:sldChg>
      <pc:sldChg chg="new">
        <pc:chgData name="Thierry Giroux Veilleux" userId="6d313dc171eaa1b5" providerId="LiveId" clId="{2A5C2E21-37D7-4DBD-B997-F60E4995BC3D}" dt="2020-09-06T23:49:06.041" v="4312" actId="680"/>
        <pc:sldMkLst>
          <pc:docMk/>
          <pc:sldMk cId="2115519956" sldId="315"/>
        </pc:sldMkLst>
      </pc:sldChg>
      <pc:sldChg chg="addSp delSp modSp add mod">
        <pc:chgData name="Thierry Giroux Veilleux" userId="6d313dc171eaa1b5" providerId="LiveId" clId="{2A5C2E21-37D7-4DBD-B997-F60E4995BC3D}" dt="2020-09-06T23:55:06.562" v="4506" actId="114"/>
        <pc:sldMkLst>
          <pc:docMk/>
          <pc:sldMk cId="808130327" sldId="316"/>
        </pc:sldMkLst>
        <pc:spChg chg="mod">
          <ac:chgData name="Thierry Giroux Veilleux" userId="6d313dc171eaa1b5" providerId="LiveId" clId="{2A5C2E21-37D7-4DBD-B997-F60E4995BC3D}" dt="2020-09-06T23:50:50.883" v="4349"/>
          <ac:spMkLst>
            <pc:docMk/>
            <pc:sldMk cId="808130327" sldId="316"/>
            <ac:spMk id="2" creationId="{47417ECD-19E3-4CE6-904D-D54C205ECF94}"/>
          </ac:spMkLst>
        </pc:spChg>
        <pc:spChg chg="mod">
          <ac:chgData name="Thierry Giroux Veilleux" userId="6d313dc171eaa1b5" providerId="LiveId" clId="{2A5C2E21-37D7-4DBD-B997-F60E4995BC3D}" dt="2020-09-06T23:54:57.235" v="4505" actId="20577"/>
          <ac:spMkLst>
            <pc:docMk/>
            <pc:sldMk cId="808130327" sldId="316"/>
            <ac:spMk id="3" creationId="{804288C9-4984-4E2A-84DB-790A6D4805EA}"/>
          </ac:spMkLst>
        </pc:spChg>
        <pc:spChg chg="add mod">
          <ac:chgData name="Thierry Giroux Veilleux" userId="6d313dc171eaa1b5" providerId="LiveId" clId="{2A5C2E21-37D7-4DBD-B997-F60E4995BC3D}" dt="2020-09-06T23:53:24.940" v="4437" actId="1076"/>
          <ac:spMkLst>
            <pc:docMk/>
            <pc:sldMk cId="808130327" sldId="316"/>
            <ac:spMk id="4" creationId="{5C41AC39-943C-4CC4-9920-E8157A93A2FB}"/>
          </ac:spMkLst>
        </pc:spChg>
        <pc:spChg chg="mod">
          <ac:chgData name="Thierry Giroux Veilleux" userId="6d313dc171eaa1b5" providerId="LiveId" clId="{2A5C2E21-37D7-4DBD-B997-F60E4995BC3D}" dt="2020-09-06T23:53:17.382" v="4433" actId="1076"/>
          <ac:spMkLst>
            <pc:docMk/>
            <pc:sldMk cId="808130327" sldId="316"/>
            <ac:spMk id="5" creationId="{B457B331-8F3A-4E68-8F37-8EE8376582B6}"/>
          </ac:spMkLst>
        </pc:spChg>
        <pc:spChg chg="add mod">
          <ac:chgData name="Thierry Giroux Veilleux" userId="6d313dc171eaa1b5" providerId="LiveId" clId="{2A5C2E21-37D7-4DBD-B997-F60E4995BC3D}" dt="2020-09-06T23:55:06.562" v="4506" actId="114"/>
          <ac:spMkLst>
            <pc:docMk/>
            <pc:sldMk cId="808130327" sldId="316"/>
            <ac:spMk id="10" creationId="{912FE97C-C00F-4F62-A57D-45F2FDFF1012}"/>
          </ac:spMkLst>
        </pc:spChg>
        <pc:spChg chg="add del mod">
          <ac:chgData name="Thierry Giroux Veilleux" userId="6d313dc171eaa1b5" providerId="LiveId" clId="{2A5C2E21-37D7-4DBD-B997-F60E4995BC3D}" dt="2020-09-06T23:52:27.938" v="4404"/>
          <ac:spMkLst>
            <pc:docMk/>
            <pc:sldMk cId="808130327" sldId="316"/>
            <ac:spMk id="12" creationId="{A61ED394-6755-450E-8446-9F2C20B95AF5}"/>
          </ac:spMkLst>
        </pc:spChg>
        <pc:spChg chg="mod">
          <ac:chgData name="Thierry Giroux Veilleux" userId="6d313dc171eaa1b5" providerId="LiveId" clId="{2A5C2E21-37D7-4DBD-B997-F60E4995BC3D}" dt="2020-09-06T23:53:21.448" v="4435" actId="1076"/>
          <ac:spMkLst>
            <pc:docMk/>
            <pc:sldMk cId="808130327" sldId="316"/>
            <ac:spMk id="15" creationId="{9514A414-0A1B-405F-B909-B454093DF865}"/>
          </ac:spMkLst>
        </pc:spChg>
        <pc:picChg chg="mod">
          <ac:chgData name="Thierry Giroux Veilleux" userId="6d313dc171eaa1b5" providerId="LiveId" clId="{2A5C2E21-37D7-4DBD-B997-F60E4995BC3D}" dt="2020-09-06T23:53:18.628" v="4434" actId="1076"/>
          <ac:picMkLst>
            <pc:docMk/>
            <pc:sldMk cId="808130327" sldId="316"/>
            <ac:picMk id="7" creationId="{9D8D1A19-2E80-4F90-AF26-103ADDBE2735}"/>
          </ac:picMkLst>
        </pc:picChg>
        <pc:picChg chg="mod">
          <ac:chgData name="Thierry Giroux Veilleux" userId="6d313dc171eaa1b5" providerId="LiveId" clId="{2A5C2E21-37D7-4DBD-B997-F60E4995BC3D}" dt="2020-09-06T23:53:22.598" v="4436" actId="1076"/>
          <ac:picMkLst>
            <pc:docMk/>
            <pc:sldMk cId="808130327" sldId="316"/>
            <ac:picMk id="11" creationId="{5A26F276-8C6D-43BD-8DC0-B8B7D48DA34A}"/>
          </ac:picMkLst>
        </pc:picChg>
      </pc:sldChg>
      <pc:sldChg chg="add del">
        <pc:chgData name="Thierry Giroux Veilleux" userId="6d313dc171eaa1b5" providerId="LiveId" clId="{2A5C2E21-37D7-4DBD-B997-F60E4995BC3D}" dt="2020-09-06T23:49:32.175" v="4345" actId="2696"/>
        <pc:sldMkLst>
          <pc:docMk/>
          <pc:sldMk cId="2818867923" sldId="316"/>
        </pc:sldMkLst>
      </pc:sldChg>
    </pc:docChg>
  </pc:docChgLst>
  <pc:docChgLst>
    <pc:chgData name="Turgeon Valérie" userId="1b450f87-bfaa-4071-9d8b-ae7ea46261a8" providerId="ADAL" clId="{BA923BB0-005C-4C58-AD98-350952499077}"/>
    <pc:docChg chg="undo redo custSel addSld delSld modSld delMainMaster">
      <pc:chgData name="Turgeon Valérie" userId="1b450f87-bfaa-4071-9d8b-ae7ea46261a8" providerId="ADAL" clId="{BA923BB0-005C-4C58-AD98-350952499077}" dt="2021-08-24T02:29:43.463" v="102" actId="47"/>
      <pc:docMkLst>
        <pc:docMk/>
      </pc:docMkLst>
      <pc:sldChg chg="modSp mod">
        <pc:chgData name="Turgeon Valérie" userId="1b450f87-bfaa-4071-9d8b-ae7ea46261a8" providerId="ADAL" clId="{BA923BB0-005C-4C58-AD98-350952499077}" dt="2021-08-23T23:56:48.136" v="0" actId="1076"/>
        <pc:sldMkLst>
          <pc:docMk/>
          <pc:sldMk cId="2884021758" sldId="296"/>
        </pc:sldMkLst>
        <pc:graphicFrameChg chg="mod">
          <ac:chgData name="Turgeon Valérie" userId="1b450f87-bfaa-4071-9d8b-ae7ea46261a8" providerId="ADAL" clId="{BA923BB0-005C-4C58-AD98-350952499077}" dt="2021-08-23T23:56:48.136" v="0" actId="1076"/>
          <ac:graphicFrameMkLst>
            <pc:docMk/>
            <pc:sldMk cId="2884021758" sldId="296"/>
            <ac:graphicFrameMk id="4" creationId="{ACD67ED5-8C93-4BAF-AD8E-FC4A1870C481}"/>
          </ac:graphicFrameMkLst>
        </pc:graphicFrameChg>
      </pc:sldChg>
      <pc:sldChg chg="modSp mod">
        <pc:chgData name="Turgeon Valérie" userId="1b450f87-bfaa-4071-9d8b-ae7ea46261a8" providerId="ADAL" clId="{BA923BB0-005C-4C58-AD98-350952499077}" dt="2021-08-24T01:25:32.675" v="51" actId="207"/>
        <pc:sldMkLst>
          <pc:docMk/>
          <pc:sldMk cId="3463810907" sldId="303"/>
        </pc:sldMkLst>
        <pc:spChg chg="mod">
          <ac:chgData name="Turgeon Valérie" userId="1b450f87-bfaa-4071-9d8b-ae7ea46261a8" providerId="ADAL" clId="{BA923BB0-005C-4C58-AD98-350952499077}" dt="2021-08-24T01:25:32.675" v="51" actId="207"/>
          <ac:spMkLst>
            <pc:docMk/>
            <pc:sldMk cId="3463810907" sldId="303"/>
            <ac:spMk id="8" creationId="{B71514BA-D2CD-46CF-912D-0CF52A2B2CAB}"/>
          </ac:spMkLst>
        </pc:spChg>
      </pc:sldChg>
      <pc:sldChg chg="add del">
        <pc:chgData name="Turgeon Valérie" userId="1b450f87-bfaa-4071-9d8b-ae7ea46261a8" providerId="ADAL" clId="{BA923BB0-005C-4C58-AD98-350952499077}" dt="2021-08-24T02:25:43.481" v="64" actId="47"/>
        <pc:sldMkLst>
          <pc:docMk/>
          <pc:sldMk cId="1456799963" sldId="320"/>
        </pc:sldMkLst>
      </pc:sldChg>
      <pc:sldChg chg="modSp add del">
        <pc:chgData name="Turgeon Valérie" userId="1b450f87-bfaa-4071-9d8b-ae7ea46261a8" providerId="ADAL" clId="{BA923BB0-005C-4C58-AD98-350952499077}" dt="2021-08-24T02:29:43.463" v="102" actId="47"/>
        <pc:sldMkLst>
          <pc:docMk/>
          <pc:sldMk cId="3173048004" sldId="321"/>
        </pc:sldMkLst>
        <pc:graphicFrameChg chg="mod">
          <ac:chgData name="Turgeon Valérie" userId="1b450f87-bfaa-4071-9d8b-ae7ea46261a8" providerId="ADAL" clId="{BA923BB0-005C-4C58-AD98-350952499077}" dt="2021-08-24T02:28:00.126" v="92"/>
          <ac:graphicFrameMkLst>
            <pc:docMk/>
            <pc:sldMk cId="3173048004" sldId="321"/>
            <ac:graphicFrameMk id="4" creationId="{ED798123-E6C4-4CAA-ADB0-B6C2E2367027}"/>
          </ac:graphicFrameMkLst>
        </pc:graphicFrameChg>
      </pc:sldChg>
      <pc:sldChg chg="add del">
        <pc:chgData name="Turgeon Valérie" userId="1b450f87-bfaa-4071-9d8b-ae7ea46261a8" providerId="ADAL" clId="{BA923BB0-005C-4C58-AD98-350952499077}" dt="2021-08-24T02:27:12.880" v="81" actId="47"/>
        <pc:sldMkLst>
          <pc:docMk/>
          <pc:sldMk cId="1209439817" sldId="322"/>
        </pc:sldMkLst>
      </pc:sldChg>
      <pc:sldChg chg="addSp delSp modSp new mod modAnim">
        <pc:chgData name="Turgeon Valérie" userId="1b450f87-bfaa-4071-9d8b-ae7ea46261a8" providerId="ADAL" clId="{BA923BB0-005C-4C58-AD98-350952499077}" dt="2021-08-24T02:25:33.111" v="63" actId="207"/>
        <pc:sldMkLst>
          <pc:docMk/>
          <pc:sldMk cId="3861949593" sldId="323"/>
        </pc:sldMkLst>
        <pc:spChg chg="mod">
          <ac:chgData name="Turgeon Valérie" userId="1b450f87-bfaa-4071-9d8b-ae7ea46261a8" providerId="ADAL" clId="{BA923BB0-005C-4C58-AD98-350952499077}" dt="2021-08-24T02:24:22.308" v="56"/>
          <ac:spMkLst>
            <pc:docMk/>
            <pc:sldMk cId="3861949593" sldId="323"/>
            <ac:spMk id="2" creationId="{405757D8-AA26-4D16-9173-4BE28838E9C5}"/>
          </ac:spMkLst>
        </pc:spChg>
        <pc:spChg chg="del">
          <ac:chgData name="Turgeon Valérie" userId="1b450f87-bfaa-4071-9d8b-ae7ea46261a8" providerId="ADAL" clId="{BA923BB0-005C-4C58-AD98-350952499077}" dt="2021-08-24T02:24:35.121" v="58" actId="478"/>
          <ac:spMkLst>
            <pc:docMk/>
            <pc:sldMk cId="3861949593" sldId="323"/>
            <ac:spMk id="3" creationId="{21CF0B77-F7BF-4AC0-9712-72BABE981ACF}"/>
          </ac:spMkLst>
        </pc:spChg>
        <pc:graphicFrameChg chg="add mod">
          <ac:chgData name="Turgeon Valérie" userId="1b450f87-bfaa-4071-9d8b-ae7ea46261a8" providerId="ADAL" clId="{BA923BB0-005C-4C58-AD98-350952499077}" dt="2021-08-24T02:25:33.111" v="63" actId="207"/>
          <ac:graphicFrameMkLst>
            <pc:docMk/>
            <pc:sldMk cId="3861949593" sldId="323"/>
            <ac:graphicFrameMk id="4" creationId="{1509C3F9-59EC-4382-881D-2DB3E57688EB}"/>
          </ac:graphicFrameMkLst>
        </pc:graphicFrameChg>
      </pc:sldChg>
      <pc:sldChg chg="addSp delSp modSp new mod modAnim">
        <pc:chgData name="Turgeon Valérie" userId="1b450f87-bfaa-4071-9d8b-ae7ea46261a8" providerId="ADAL" clId="{BA923BB0-005C-4C58-AD98-350952499077}" dt="2021-08-24T02:27:06.013" v="80" actId="207"/>
        <pc:sldMkLst>
          <pc:docMk/>
          <pc:sldMk cId="3807284378" sldId="324"/>
        </pc:sldMkLst>
        <pc:spChg chg="mod">
          <ac:chgData name="Turgeon Valérie" userId="1b450f87-bfaa-4071-9d8b-ae7ea46261a8" providerId="ADAL" clId="{BA923BB0-005C-4C58-AD98-350952499077}" dt="2021-08-24T02:26:48.431" v="77" actId="14100"/>
          <ac:spMkLst>
            <pc:docMk/>
            <pc:sldMk cId="3807284378" sldId="324"/>
            <ac:spMk id="2" creationId="{276755E5-FAFF-4937-ACE1-6FFEAD17F4D0}"/>
          </ac:spMkLst>
        </pc:spChg>
        <pc:spChg chg="del mod">
          <ac:chgData name="Turgeon Valérie" userId="1b450f87-bfaa-4071-9d8b-ae7ea46261a8" providerId="ADAL" clId="{BA923BB0-005C-4C58-AD98-350952499077}" dt="2021-08-24T02:26:15.803" v="69" actId="478"/>
          <ac:spMkLst>
            <pc:docMk/>
            <pc:sldMk cId="3807284378" sldId="324"/>
            <ac:spMk id="3" creationId="{E2983D0D-AF21-4F0D-8129-2920EBB0CF9F}"/>
          </ac:spMkLst>
        </pc:spChg>
        <pc:graphicFrameChg chg="add mod">
          <ac:chgData name="Turgeon Valérie" userId="1b450f87-bfaa-4071-9d8b-ae7ea46261a8" providerId="ADAL" clId="{BA923BB0-005C-4C58-AD98-350952499077}" dt="2021-08-24T02:27:06.013" v="80" actId="207"/>
          <ac:graphicFrameMkLst>
            <pc:docMk/>
            <pc:sldMk cId="3807284378" sldId="324"/>
            <ac:graphicFrameMk id="4" creationId="{B0583533-08D1-4672-9DFB-1B6D7DD3D22E}"/>
          </ac:graphicFrameMkLst>
        </pc:graphicFrameChg>
      </pc:sldChg>
      <pc:sldChg chg="addSp delSp modSp new mod modClrScheme modAnim chgLayout">
        <pc:chgData name="Turgeon Valérie" userId="1b450f87-bfaa-4071-9d8b-ae7ea46261a8" providerId="ADAL" clId="{BA923BB0-005C-4C58-AD98-350952499077}" dt="2021-08-24T02:29:30.836" v="101" actId="1076"/>
        <pc:sldMkLst>
          <pc:docMk/>
          <pc:sldMk cId="1860131067" sldId="325"/>
        </pc:sldMkLst>
        <pc:spChg chg="mod ord">
          <ac:chgData name="Turgeon Valérie" userId="1b450f87-bfaa-4071-9d8b-ae7ea46261a8" providerId="ADAL" clId="{BA923BB0-005C-4C58-AD98-350952499077}" dt="2021-08-24T02:28:40.137" v="96" actId="700"/>
          <ac:spMkLst>
            <pc:docMk/>
            <pc:sldMk cId="1860131067" sldId="325"/>
            <ac:spMk id="2" creationId="{33B5FA1F-37B1-4F14-88CB-FDF09840BA39}"/>
          </ac:spMkLst>
        </pc:spChg>
        <pc:spChg chg="del">
          <ac:chgData name="Turgeon Valérie" userId="1b450f87-bfaa-4071-9d8b-ae7ea46261a8" providerId="ADAL" clId="{BA923BB0-005C-4C58-AD98-350952499077}" dt="2021-08-24T02:28:11.737" v="94" actId="478"/>
          <ac:spMkLst>
            <pc:docMk/>
            <pc:sldMk cId="1860131067" sldId="325"/>
            <ac:spMk id="3" creationId="{8643847F-C6D8-4E80-80A4-7D157D13F10C}"/>
          </ac:spMkLst>
        </pc:spChg>
        <pc:spChg chg="add del mod ord">
          <ac:chgData name="Turgeon Valérie" userId="1b450f87-bfaa-4071-9d8b-ae7ea46261a8" providerId="ADAL" clId="{BA923BB0-005C-4C58-AD98-350952499077}" dt="2021-08-24T02:29:22.849" v="100" actId="478"/>
          <ac:spMkLst>
            <pc:docMk/>
            <pc:sldMk cId="1860131067" sldId="325"/>
            <ac:spMk id="5" creationId="{36E8B80A-3CCF-407C-9C79-B7D9FB42E37F}"/>
          </ac:spMkLst>
        </pc:spChg>
        <pc:graphicFrameChg chg="add mod">
          <ac:chgData name="Turgeon Valérie" userId="1b450f87-bfaa-4071-9d8b-ae7ea46261a8" providerId="ADAL" clId="{BA923BB0-005C-4C58-AD98-350952499077}" dt="2021-08-24T02:29:30.836" v="101" actId="1076"/>
          <ac:graphicFrameMkLst>
            <pc:docMk/>
            <pc:sldMk cId="1860131067" sldId="325"/>
            <ac:graphicFrameMk id="4" creationId="{E8E403A7-0AAA-40D4-9D53-A570023034AB}"/>
          </ac:graphicFrameMkLst>
        </pc:graphicFrameChg>
      </pc:sldChg>
      <pc:sldMasterChg chg="del delSldLayout">
        <pc:chgData name="Turgeon Valérie" userId="1b450f87-bfaa-4071-9d8b-ae7ea46261a8" providerId="ADAL" clId="{BA923BB0-005C-4C58-AD98-350952499077}" dt="2021-08-24T02:29:43.463" v="102" actId="47"/>
        <pc:sldMasterMkLst>
          <pc:docMk/>
          <pc:sldMasterMk cId="3838923815" sldId="2147483663"/>
        </pc:sldMasterMkLst>
        <pc:sldLayoutChg chg="del">
          <pc:chgData name="Turgeon Valérie" userId="1b450f87-bfaa-4071-9d8b-ae7ea46261a8" providerId="ADAL" clId="{BA923BB0-005C-4C58-AD98-350952499077}" dt="2021-08-24T02:29:43.463" v="102" actId="47"/>
          <pc:sldLayoutMkLst>
            <pc:docMk/>
            <pc:sldMasterMk cId="3838923815" sldId="2147483663"/>
            <pc:sldLayoutMk cId="2200757755" sldId="2147483664"/>
          </pc:sldLayoutMkLst>
        </pc:sldLayoutChg>
        <pc:sldLayoutChg chg="del">
          <pc:chgData name="Turgeon Valérie" userId="1b450f87-bfaa-4071-9d8b-ae7ea46261a8" providerId="ADAL" clId="{BA923BB0-005C-4C58-AD98-350952499077}" dt="2021-08-24T02:29:43.463" v="102" actId="47"/>
          <pc:sldLayoutMkLst>
            <pc:docMk/>
            <pc:sldMasterMk cId="3838923815" sldId="2147483663"/>
            <pc:sldLayoutMk cId="553752705" sldId="2147483665"/>
          </pc:sldLayoutMkLst>
        </pc:sldLayoutChg>
        <pc:sldLayoutChg chg="del">
          <pc:chgData name="Turgeon Valérie" userId="1b450f87-bfaa-4071-9d8b-ae7ea46261a8" providerId="ADAL" clId="{BA923BB0-005C-4C58-AD98-350952499077}" dt="2021-08-24T02:29:43.463" v="102" actId="47"/>
          <pc:sldLayoutMkLst>
            <pc:docMk/>
            <pc:sldMasterMk cId="3838923815" sldId="2147483663"/>
            <pc:sldLayoutMk cId="1800226571" sldId="2147483666"/>
          </pc:sldLayoutMkLst>
        </pc:sldLayoutChg>
        <pc:sldLayoutChg chg="del">
          <pc:chgData name="Turgeon Valérie" userId="1b450f87-bfaa-4071-9d8b-ae7ea46261a8" providerId="ADAL" clId="{BA923BB0-005C-4C58-AD98-350952499077}" dt="2021-08-24T02:29:43.463" v="102" actId="47"/>
          <pc:sldLayoutMkLst>
            <pc:docMk/>
            <pc:sldMasterMk cId="3838923815" sldId="2147483663"/>
            <pc:sldLayoutMk cId="3806897760" sldId="2147483667"/>
          </pc:sldLayoutMkLst>
        </pc:sldLayoutChg>
        <pc:sldLayoutChg chg="del">
          <pc:chgData name="Turgeon Valérie" userId="1b450f87-bfaa-4071-9d8b-ae7ea46261a8" providerId="ADAL" clId="{BA923BB0-005C-4C58-AD98-350952499077}" dt="2021-08-24T02:29:43.463" v="102" actId="47"/>
          <pc:sldLayoutMkLst>
            <pc:docMk/>
            <pc:sldMasterMk cId="3838923815" sldId="2147483663"/>
            <pc:sldLayoutMk cId="2167122911" sldId="2147483668"/>
          </pc:sldLayoutMkLst>
        </pc:sldLayoutChg>
        <pc:sldLayoutChg chg="del">
          <pc:chgData name="Turgeon Valérie" userId="1b450f87-bfaa-4071-9d8b-ae7ea46261a8" providerId="ADAL" clId="{BA923BB0-005C-4C58-AD98-350952499077}" dt="2021-08-24T02:29:43.463" v="102" actId="47"/>
          <pc:sldLayoutMkLst>
            <pc:docMk/>
            <pc:sldMasterMk cId="3838923815" sldId="2147483663"/>
            <pc:sldLayoutMk cId="2921809460" sldId="2147483669"/>
          </pc:sldLayoutMkLst>
        </pc:sldLayoutChg>
        <pc:sldLayoutChg chg="del">
          <pc:chgData name="Turgeon Valérie" userId="1b450f87-bfaa-4071-9d8b-ae7ea46261a8" providerId="ADAL" clId="{BA923BB0-005C-4C58-AD98-350952499077}" dt="2021-08-24T02:29:43.463" v="102" actId="47"/>
          <pc:sldLayoutMkLst>
            <pc:docMk/>
            <pc:sldMasterMk cId="3838923815" sldId="2147483663"/>
            <pc:sldLayoutMk cId="1206559341" sldId="2147483670"/>
          </pc:sldLayoutMkLst>
        </pc:sldLayoutChg>
        <pc:sldLayoutChg chg="del">
          <pc:chgData name="Turgeon Valérie" userId="1b450f87-bfaa-4071-9d8b-ae7ea46261a8" providerId="ADAL" clId="{BA923BB0-005C-4C58-AD98-350952499077}" dt="2021-08-24T02:29:43.463" v="102" actId="47"/>
          <pc:sldLayoutMkLst>
            <pc:docMk/>
            <pc:sldMasterMk cId="3838923815" sldId="2147483663"/>
            <pc:sldLayoutMk cId="1435895205" sldId="2147483671"/>
          </pc:sldLayoutMkLst>
        </pc:sldLayoutChg>
        <pc:sldLayoutChg chg="del">
          <pc:chgData name="Turgeon Valérie" userId="1b450f87-bfaa-4071-9d8b-ae7ea46261a8" providerId="ADAL" clId="{BA923BB0-005C-4C58-AD98-350952499077}" dt="2021-08-24T02:29:43.463" v="102" actId="47"/>
          <pc:sldLayoutMkLst>
            <pc:docMk/>
            <pc:sldMasterMk cId="3838923815" sldId="2147483663"/>
            <pc:sldLayoutMk cId="4086758278" sldId="2147483672"/>
          </pc:sldLayoutMkLst>
        </pc:sldLayoutChg>
        <pc:sldLayoutChg chg="del">
          <pc:chgData name="Turgeon Valérie" userId="1b450f87-bfaa-4071-9d8b-ae7ea46261a8" providerId="ADAL" clId="{BA923BB0-005C-4C58-AD98-350952499077}" dt="2021-08-24T02:29:43.463" v="102" actId="47"/>
          <pc:sldLayoutMkLst>
            <pc:docMk/>
            <pc:sldMasterMk cId="3838923815" sldId="2147483663"/>
            <pc:sldLayoutMk cId="3014003848" sldId="2147483673"/>
          </pc:sldLayoutMkLst>
        </pc:sldLayoutChg>
        <pc:sldLayoutChg chg="del">
          <pc:chgData name="Turgeon Valérie" userId="1b450f87-bfaa-4071-9d8b-ae7ea46261a8" providerId="ADAL" clId="{BA923BB0-005C-4C58-AD98-350952499077}" dt="2021-08-24T02:29:43.463" v="102" actId="47"/>
          <pc:sldLayoutMkLst>
            <pc:docMk/>
            <pc:sldMasterMk cId="3838923815" sldId="2147483663"/>
            <pc:sldLayoutMk cId="1459922932" sldId="2147483674"/>
          </pc:sldLayoutMkLst>
        </pc:sldLayoutChg>
        <pc:sldLayoutChg chg="del">
          <pc:chgData name="Turgeon Valérie" userId="1b450f87-bfaa-4071-9d8b-ae7ea46261a8" providerId="ADAL" clId="{BA923BB0-005C-4C58-AD98-350952499077}" dt="2021-08-24T02:29:43.463" v="102" actId="47"/>
          <pc:sldLayoutMkLst>
            <pc:docMk/>
            <pc:sldMasterMk cId="3838923815" sldId="2147483663"/>
            <pc:sldLayoutMk cId="2044547150" sldId="2147483675"/>
          </pc:sldLayoutMkLst>
        </pc:sldLayoutChg>
        <pc:sldLayoutChg chg="del">
          <pc:chgData name="Turgeon Valérie" userId="1b450f87-bfaa-4071-9d8b-ae7ea46261a8" providerId="ADAL" clId="{BA923BB0-005C-4C58-AD98-350952499077}" dt="2021-08-24T02:29:43.463" v="102" actId="47"/>
          <pc:sldLayoutMkLst>
            <pc:docMk/>
            <pc:sldMasterMk cId="3838923815" sldId="2147483663"/>
            <pc:sldLayoutMk cId="2603493514" sldId="2147483676"/>
          </pc:sldLayoutMkLst>
        </pc:sldLayoutChg>
        <pc:sldLayoutChg chg="del">
          <pc:chgData name="Turgeon Valérie" userId="1b450f87-bfaa-4071-9d8b-ae7ea46261a8" providerId="ADAL" clId="{BA923BB0-005C-4C58-AD98-350952499077}" dt="2021-08-24T02:27:12.880" v="81" actId="47"/>
          <pc:sldLayoutMkLst>
            <pc:docMk/>
            <pc:sldMasterMk cId="3838923815" sldId="2147483663"/>
            <pc:sldLayoutMk cId="1927700199" sldId="2147483677"/>
          </pc:sldLayoutMkLst>
        </pc:sldLayoutChg>
        <pc:sldLayoutChg chg="del">
          <pc:chgData name="Turgeon Valérie" userId="1b450f87-bfaa-4071-9d8b-ae7ea46261a8" providerId="ADAL" clId="{BA923BB0-005C-4C58-AD98-350952499077}" dt="2021-08-24T02:29:43.463" v="102" actId="47"/>
          <pc:sldLayoutMkLst>
            <pc:docMk/>
            <pc:sldMasterMk cId="3838923815" sldId="2147483663"/>
            <pc:sldLayoutMk cId="2069291151" sldId="2147483678"/>
          </pc:sldLayoutMkLst>
        </pc:sldLayoutChg>
        <pc:sldLayoutChg chg="del">
          <pc:chgData name="Turgeon Valérie" userId="1b450f87-bfaa-4071-9d8b-ae7ea46261a8" providerId="ADAL" clId="{BA923BB0-005C-4C58-AD98-350952499077}" dt="2021-08-24T02:29:43.463" v="102" actId="47"/>
          <pc:sldLayoutMkLst>
            <pc:docMk/>
            <pc:sldMasterMk cId="3838923815" sldId="2147483663"/>
            <pc:sldLayoutMk cId="3799908791" sldId="2147483679"/>
          </pc:sldLayoutMkLst>
        </pc:sldLayoutChg>
        <pc:sldLayoutChg chg="del">
          <pc:chgData name="Turgeon Valérie" userId="1b450f87-bfaa-4071-9d8b-ae7ea46261a8" providerId="ADAL" clId="{BA923BB0-005C-4C58-AD98-350952499077}" dt="2021-08-24T02:29:43.463" v="102" actId="47"/>
          <pc:sldLayoutMkLst>
            <pc:docMk/>
            <pc:sldMasterMk cId="3838923815" sldId="2147483663"/>
            <pc:sldLayoutMk cId="4250162515" sldId="2147483680"/>
          </pc:sldLayoutMkLst>
        </pc:sldLayoutChg>
        <pc:sldLayoutChg chg="del">
          <pc:chgData name="Turgeon Valérie" userId="1b450f87-bfaa-4071-9d8b-ae7ea46261a8" providerId="ADAL" clId="{BA923BB0-005C-4C58-AD98-350952499077}" dt="2021-08-24T02:29:43.463" v="102" actId="47"/>
          <pc:sldLayoutMkLst>
            <pc:docMk/>
            <pc:sldMasterMk cId="3838923815" sldId="2147483663"/>
            <pc:sldLayoutMk cId="2572863208" sldId="2147483681"/>
          </pc:sldLayoutMkLst>
        </pc:sldLayoutChg>
        <pc:sldLayoutChg chg="del">
          <pc:chgData name="Turgeon Valérie" userId="1b450f87-bfaa-4071-9d8b-ae7ea46261a8" providerId="ADAL" clId="{BA923BB0-005C-4C58-AD98-350952499077}" dt="2021-08-24T02:29:43.463" v="102" actId="47"/>
          <pc:sldLayoutMkLst>
            <pc:docMk/>
            <pc:sldMasterMk cId="3838923815" sldId="2147483663"/>
            <pc:sldLayoutMk cId="2464326927" sldId="2147483682"/>
          </pc:sldLayoutMkLst>
        </pc:sldLayoutChg>
      </pc:sldMasterChg>
    </pc:docChg>
  </pc:docChgLst>
  <pc:docChgLst>
    <pc:chgData name="Turgeon Valérie" userId="1b450f87-bfaa-4071-9d8b-ae7ea46261a8" providerId="ADAL" clId="{C5CCB3A7-5F24-4D83-9E74-8F26CC5653B9}"/>
    <pc:docChg chg="custSel addSld delSld modSld delMainMaster">
      <pc:chgData name="Turgeon Valérie" userId="1b450f87-bfaa-4071-9d8b-ae7ea46261a8" providerId="ADAL" clId="{C5CCB3A7-5F24-4D83-9E74-8F26CC5653B9}" dt="2021-05-31T01:01:37.382" v="74"/>
      <pc:docMkLst>
        <pc:docMk/>
      </pc:docMkLst>
      <pc:sldChg chg="modSp mod modTransition">
        <pc:chgData name="Turgeon Valérie" userId="1b450f87-bfaa-4071-9d8b-ae7ea46261a8" providerId="ADAL" clId="{C5CCB3A7-5F24-4D83-9E74-8F26CC5653B9}" dt="2021-05-31T01:01:37.382" v="74"/>
        <pc:sldMkLst>
          <pc:docMk/>
          <pc:sldMk cId="108638824" sldId="256"/>
        </pc:sldMkLst>
        <pc:spChg chg="mod">
          <ac:chgData name="Turgeon Valérie" userId="1b450f87-bfaa-4071-9d8b-ae7ea46261a8" providerId="ADAL" clId="{C5CCB3A7-5F24-4D83-9E74-8F26CC5653B9}" dt="2021-05-31T00:45:51.915" v="5" actId="20577"/>
          <ac:spMkLst>
            <pc:docMk/>
            <pc:sldMk cId="108638824" sldId="256"/>
            <ac:spMk id="3" creationId="{DF4EC51F-59CF-40E2-8987-AC13504222FA}"/>
          </ac:spMkLst>
        </pc:spChg>
      </pc:sldChg>
      <pc:sldChg chg="modTransition">
        <pc:chgData name="Turgeon Valérie" userId="1b450f87-bfaa-4071-9d8b-ae7ea46261a8" providerId="ADAL" clId="{C5CCB3A7-5F24-4D83-9E74-8F26CC5653B9}" dt="2021-05-31T01:01:37.382" v="74"/>
        <pc:sldMkLst>
          <pc:docMk/>
          <pc:sldMk cId="1356428131" sldId="275"/>
        </pc:sldMkLst>
      </pc:sldChg>
      <pc:sldChg chg="modTransition">
        <pc:chgData name="Turgeon Valérie" userId="1b450f87-bfaa-4071-9d8b-ae7ea46261a8" providerId="ADAL" clId="{C5CCB3A7-5F24-4D83-9E74-8F26CC5653B9}" dt="2021-05-31T01:01:37.382" v="74"/>
        <pc:sldMkLst>
          <pc:docMk/>
          <pc:sldMk cId="1362156998" sldId="294"/>
        </pc:sldMkLst>
      </pc:sldChg>
      <pc:sldChg chg="modTransition">
        <pc:chgData name="Turgeon Valérie" userId="1b450f87-bfaa-4071-9d8b-ae7ea46261a8" providerId="ADAL" clId="{C5CCB3A7-5F24-4D83-9E74-8F26CC5653B9}" dt="2021-05-31T01:01:37.382" v="74"/>
        <pc:sldMkLst>
          <pc:docMk/>
          <pc:sldMk cId="3315540249" sldId="295"/>
        </pc:sldMkLst>
      </pc:sldChg>
      <pc:sldChg chg="modTransition">
        <pc:chgData name="Turgeon Valérie" userId="1b450f87-bfaa-4071-9d8b-ae7ea46261a8" providerId="ADAL" clId="{C5CCB3A7-5F24-4D83-9E74-8F26CC5653B9}" dt="2021-05-31T01:01:37.382" v="74"/>
        <pc:sldMkLst>
          <pc:docMk/>
          <pc:sldMk cId="2884021758" sldId="296"/>
        </pc:sldMkLst>
      </pc:sldChg>
      <pc:sldChg chg="modTransition">
        <pc:chgData name="Turgeon Valérie" userId="1b450f87-bfaa-4071-9d8b-ae7ea46261a8" providerId="ADAL" clId="{C5CCB3A7-5F24-4D83-9E74-8F26CC5653B9}" dt="2021-05-31T01:01:37.382" v="74"/>
        <pc:sldMkLst>
          <pc:docMk/>
          <pc:sldMk cId="3274999985" sldId="297"/>
        </pc:sldMkLst>
      </pc:sldChg>
      <pc:sldChg chg="modTransition">
        <pc:chgData name="Turgeon Valérie" userId="1b450f87-bfaa-4071-9d8b-ae7ea46261a8" providerId="ADAL" clId="{C5CCB3A7-5F24-4D83-9E74-8F26CC5653B9}" dt="2021-05-31T01:01:37.382" v="74"/>
        <pc:sldMkLst>
          <pc:docMk/>
          <pc:sldMk cId="3696935970" sldId="298"/>
        </pc:sldMkLst>
      </pc:sldChg>
      <pc:sldChg chg="modTransition">
        <pc:chgData name="Turgeon Valérie" userId="1b450f87-bfaa-4071-9d8b-ae7ea46261a8" providerId="ADAL" clId="{C5CCB3A7-5F24-4D83-9E74-8F26CC5653B9}" dt="2021-05-31T01:01:37.382" v="74"/>
        <pc:sldMkLst>
          <pc:docMk/>
          <pc:sldMk cId="2567997942" sldId="299"/>
        </pc:sldMkLst>
      </pc:sldChg>
      <pc:sldChg chg="modTransition">
        <pc:chgData name="Turgeon Valérie" userId="1b450f87-bfaa-4071-9d8b-ae7ea46261a8" providerId="ADAL" clId="{C5CCB3A7-5F24-4D83-9E74-8F26CC5653B9}" dt="2021-05-31T01:01:37.382" v="74"/>
        <pc:sldMkLst>
          <pc:docMk/>
          <pc:sldMk cId="1079851952" sldId="300"/>
        </pc:sldMkLst>
      </pc:sldChg>
      <pc:sldChg chg="modTransition">
        <pc:chgData name="Turgeon Valérie" userId="1b450f87-bfaa-4071-9d8b-ae7ea46261a8" providerId="ADAL" clId="{C5CCB3A7-5F24-4D83-9E74-8F26CC5653B9}" dt="2021-05-31T01:01:37.382" v="74"/>
        <pc:sldMkLst>
          <pc:docMk/>
          <pc:sldMk cId="1944810904" sldId="301"/>
        </pc:sldMkLst>
      </pc:sldChg>
      <pc:sldChg chg="modTransition">
        <pc:chgData name="Turgeon Valérie" userId="1b450f87-bfaa-4071-9d8b-ae7ea46261a8" providerId="ADAL" clId="{C5CCB3A7-5F24-4D83-9E74-8F26CC5653B9}" dt="2021-05-31T01:01:37.382" v="74"/>
        <pc:sldMkLst>
          <pc:docMk/>
          <pc:sldMk cId="2659008614" sldId="302"/>
        </pc:sldMkLst>
      </pc:sldChg>
      <pc:sldChg chg="modTransition">
        <pc:chgData name="Turgeon Valérie" userId="1b450f87-bfaa-4071-9d8b-ae7ea46261a8" providerId="ADAL" clId="{C5CCB3A7-5F24-4D83-9E74-8F26CC5653B9}" dt="2021-05-31T01:01:37.382" v="74"/>
        <pc:sldMkLst>
          <pc:docMk/>
          <pc:sldMk cId="3463810907" sldId="303"/>
        </pc:sldMkLst>
      </pc:sldChg>
      <pc:sldChg chg="modTransition">
        <pc:chgData name="Turgeon Valérie" userId="1b450f87-bfaa-4071-9d8b-ae7ea46261a8" providerId="ADAL" clId="{C5CCB3A7-5F24-4D83-9E74-8F26CC5653B9}" dt="2021-05-31T01:01:37.382" v="74"/>
        <pc:sldMkLst>
          <pc:docMk/>
          <pc:sldMk cId="1856385541" sldId="304"/>
        </pc:sldMkLst>
      </pc:sldChg>
      <pc:sldChg chg="modSp mod modTransition modNotesTx">
        <pc:chgData name="Turgeon Valérie" userId="1b450f87-bfaa-4071-9d8b-ae7ea46261a8" providerId="ADAL" clId="{C5CCB3A7-5F24-4D83-9E74-8F26CC5653B9}" dt="2021-05-31T01:01:37.382" v="74"/>
        <pc:sldMkLst>
          <pc:docMk/>
          <pc:sldMk cId="1259263175" sldId="305"/>
        </pc:sldMkLst>
        <pc:spChg chg="mod">
          <ac:chgData name="Turgeon Valérie" userId="1b450f87-bfaa-4071-9d8b-ae7ea46261a8" providerId="ADAL" clId="{C5CCB3A7-5F24-4D83-9E74-8F26CC5653B9}" dt="2021-05-31T00:55:32.101" v="55" actId="20577"/>
          <ac:spMkLst>
            <pc:docMk/>
            <pc:sldMk cId="1259263175" sldId="305"/>
            <ac:spMk id="9" creationId="{B77E309B-631C-4880-AC2B-E8B57EC6EE90}"/>
          </ac:spMkLst>
        </pc:spChg>
        <pc:spChg chg="mod">
          <ac:chgData name="Turgeon Valérie" userId="1b450f87-bfaa-4071-9d8b-ae7ea46261a8" providerId="ADAL" clId="{C5CCB3A7-5F24-4D83-9E74-8F26CC5653B9}" dt="2021-05-31T00:55:53.188" v="60" actId="20577"/>
          <ac:spMkLst>
            <pc:docMk/>
            <pc:sldMk cId="1259263175" sldId="305"/>
            <ac:spMk id="11" creationId="{4B1AC928-1357-44D8-9533-A8A932084699}"/>
          </ac:spMkLst>
        </pc:spChg>
        <pc:spChg chg="mod">
          <ac:chgData name="Turgeon Valérie" userId="1b450f87-bfaa-4071-9d8b-ae7ea46261a8" providerId="ADAL" clId="{C5CCB3A7-5F24-4D83-9E74-8F26CC5653B9}" dt="2021-05-31T00:56:39.918" v="69" actId="5793"/>
          <ac:spMkLst>
            <pc:docMk/>
            <pc:sldMk cId="1259263175" sldId="305"/>
            <ac:spMk id="13" creationId="{80E17733-EE32-4EED-94C2-A1576ECC67A2}"/>
          </ac:spMkLst>
        </pc:spChg>
        <pc:spChg chg="mod">
          <ac:chgData name="Turgeon Valérie" userId="1b450f87-bfaa-4071-9d8b-ae7ea46261a8" providerId="ADAL" clId="{C5CCB3A7-5F24-4D83-9E74-8F26CC5653B9}" dt="2021-05-31T00:55:35.646" v="56" actId="20577"/>
          <ac:spMkLst>
            <pc:docMk/>
            <pc:sldMk cId="1259263175" sldId="305"/>
            <ac:spMk id="16" creationId="{4B139ACD-04B9-459D-A60F-388D60E76AFC}"/>
          </ac:spMkLst>
        </pc:spChg>
        <pc:spChg chg="mod">
          <ac:chgData name="Turgeon Valérie" userId="1b450f87-bfaa-4071-9d8b-ae7ea46261a8" providerId="ADAL" clId="{C5CCB3A7-5F24-4D83-9E74-8F26CC5653B9}" dt="2021-05-31T00:56:22.913" v="63" actId="6549"/>
          <ac:spMkLst>
            <pc:docMk/>
            <pc:sldMk cId="1259263175" sldId="305"/>
            <ac:spMk id="17" creationId="{ABC2EFD9-BCAE-425A-886A-0BB9891CF93E}"/>
          </ac:spMkLst>
        </pc:spChg>
      </pc:sldChg>
      <pc:sldChg chg="modTransition">
        <pc:chgData name="Turgeon Valérie" userId="1b450f87-bfaa-4071-9d8b-ae7ea46261a8" providerId="ADAL" clId="{C5CCB3A7-5F24-4D83-9E74-8F26CC5653B9}" dt="2021-05-31T01:01:37.382" v="74"/>
        <pc:sldMkLst>
          <pc:docMk/>
          <pc:sldMk cId="3647986780" sldId="306"/>
        </pc:sldMkLst>
      </pc:sldChg>
      <pc:sldChg chg="modTransition">
        <pc:chgData name="Turgeon Valérie" userId="1b450f87-bfaa-4071-9d8b-ae7ea46261a8" providerId="ADAL" clId="{C5CCB3A7-5F24-4D83-9E74-8F26CC5653B9}" dt="2021-05-31T01:01:37.382" v="74"/>
        <pc:sldMkLst>
          <pc:docMk/>
          <pc:sldMk cId="1721389825" sldId="307"/>
        </pc:sldMkLst>
      </pc:sldChg>
      <pc:sldChg chg="modTransition">
        <pc:chgData name="Turgeon Valérie" userId="1b450f87-bfaa-4071-9d8b-ae7ea46261a8" providerId="ADAL" clId="{C5CCB3A7-5F24-4D83-9E74-8F26CC5653B9}" dt="2021-05-31T01:01:37.382" v="74"/>
        <pc:sldMkLst>
          <pc:docMk/>
          <pc:sldMk cId="1873801415" sldId="308"/>
        </pc:sldMkLst>
      </pc:sldChg>
      <pc:sldChg chg="modTransition">
        <pc:chgData name="Turgeon Valérie" userId="1b450f87-bfaa-4071-9d8b-ae7ea46261a8" providerId="ADAL" clId="{C5CCB3A7-5F24-4D83-9E74-8F26CC5653B9}" dt="2021-05-31T01:01:37.382" v="74"/>
        <pc:sldMkLst>
          <pc:docMk/>
          <pc:sldMk cId="1913132505" sldId="309"/>
        </pc:sldMkLst>
      </pc:sldChg>
      <pc:sldChg chg="modTransition">
        <pc:chgData name="Turgeon Valérie" userId="1b450f87-bfaa-4071-9d8b-ae7ea46261a8" providerId="ADAL" clId="{C5CCB3A7-5F24-4D83-9E74-8F26CC5653B9}" dt="2021-05-31T01:01:37.382" v="74"/>
        <pc:sldMkLst>
          <pc:docMk/>
          <pc:sldMk cId="157653000" sldId="310"/>
        </pc:sldMkLst>
      </pc:sldChg>
      <pc:sldChg chg="modTransition">
        <pc:chgData name="Turgeon Valérie" userId="1b450f87-bfaa-4071-9d8b-ae7ea46261a8" providerId="ADAL" clId="{C5CCB3A7-5F24-4D83-9E74-8F26CC5653B9}" dt="2021-05-31T01:01:37.382" v="74"/>
        <pc:sldMkLst>
          <pc:docMk/>
          <pc:sldMk cId="2757800614" sldId="311"/>
        </pc:sldMkLst>
      </pc:sldChg>
      <pc:sldChg chg="modTransition">
        <pc:chgData name="Turgeon Valérie" userId="1b450f87-bfaa-4071-9d8b-ae7ea46261a8" providerId="ADAL" clId="{C5CCB3A7-5F24-4D83-9E74-8F26CC5653B9}" dt="2021-05-31T01:01:37.382" v="74"/>
        <pc:sldMkLst>
          <pc:docMk/>
          <pc:sldMk cId="923017809" sldId="312"/>
        </pc:sldMkLst>
      </pc:sldChg>
      <pc:sldChg chg="modTransition">
        <pc:chgData name="Turgeon Valérie" userId="1b450f87-bfaa-4071-9d8b-ae7ea46261a8" providerId="ADAL" clId="{C5CCB3A7-5F24-4D83-9E74-8F26CC5653B9}" dt="2021-05-31T01:01:37.382" v="74"/>
        <pc:sldMkLst>
          <pc:docMk/>
          <pc:sldMk cId="1709861903" sldId="314"/>
        </pc:sldMkLst>
      </pc:sldChg>
      <pc:sldChg chg="modTransition">
        <pc:chgData name="Turgeon Valérie" userId="1b450f87-bfaa-4071-9d8b-ae7ea46261a8" providerId="ADAL" clId="{C5CCB3A7-5F24-4D83-9E74-8F26CC5653B9}" dt="2021-05-31T01:01:37.382" v="74"/>
        <pc:sldMkLst>
          <pc:docMk/>
          <pc:sldMk cId="2115519956" sldId="315"/>
        </pc:sldMkLst>
      </pc:sldChg>
      <pc:sldChg chg="modSp mod modTransition">
        <pc:chgData name="Turgeon Valérie" userId="1b450f87-bfaa-4071-9d8b-ae7ea46261a8" providerId="ADAL" clId="{C5CCB3A7-5F24-4D83-9E74-8F26CC5653B9}" dt="2021-05-31T01:01:37.382" v="74"/>
        <pc:sldMkLst>
          <pc:docMk/>
          <pc:sldMk cId="808130327" sldId="316"/>
        </pc:sldMkLst>
        <pc:spChg chg="mod">
          <ac:chgData name="Turgeon Valérie" userId="1b450f87-bfaa-4071-9d8b-ae7ea46261a8" providerId="ADAL" clId="{C5CCB3A7-5F24-4D83-9E74-8F26CC5653B9}" dt="2021-05-31T01:01:09.331" v="73" actId="20577"/>
          <ac:spMkLst>
            <pc:docMk/>
            <pc:sldMk cId="808130327" sldId="316"/>
            <ac:spMk id="4" creationId="{5C41AC39-943C-4CC4-9920-E8157A93A2FB}"/>
          </ac:spMkLst>
        </pc:spChg>
      </pc:sldChg>
      <pc:sldChg chg="add modTransition modNotesTx">
        <pc:chgData name="Turgeon Valérie" userId="1b450f87-bfaa-4071-9d8b-ae7ea46261a8" providerId="ADAL" clId="{C5CCB3A7-5F24-4D83-9E74-8F26CC5653B9}" dt="2021-05-31T01:01:37.382" v="74"/>
        <pc:sldMkLst>
          <pc:docMk/>
          <pc:sldMk cId="2450663009" sldId="317"/>
        </pc:sldMkLst>
      </pc:sldChg>
      <pc:sldChg chg="add del">
        <pc:chgData name="Turgeon Valérie" userId="1b450f87-bfaa-4071-9d8b-ae7ea46261a8" providerId="ADAL" clId="{C5CCB3A7-5F24-4D83-9E74-8F26CC5653B9}" dt="2021-05-31T00:45:14.762" v="2" actId="47"/>
        <pc:sldMkLst>
          <pc:docMk/>
          <pc:sldMk cId="3151864384" sldId="317"/>
        </pc:sldMkLst>
      </pc:sldChg>
      <pc:sldChg chg="add del">
        <pc:chgData name="Turgeon Valérie" userId="1b450f87-bfaa-4071-9d8b-ae7ea46261a8" providerId="ADAL" clId="{C5CCB3A7-5F24-4D83-9E74-8F26CC5653B9}" dt="2021-05-31T00:45:23.739" v="3" actId="47"/>
        <pc:sldMkLst>
          <pc:docMk/>
          <pc:sldMk cId="3537000063" sldId="318"/>
        </pc:sldMkLst>
      </pc:sldChg>
      <pc:sldMasterChg chg="delSldLayout">
        <pc:chgData name="Turgeon Valérie" userId="1b450f87-bfaa-4071-9d8b-ae7ea46261a8" providerId="ADAL" clId="{C5CCB3A7-5F24-4D83-9E74-8F26CC5653B9}" dt="2021-05-31T00:45:14.762" v="2" actId="47"/>
        <pc:sldMasterMkLst>
          <pc:docMk/>
          <pc:sldMasterMk cId="1354214479" sldId="2147483648"/>
        </pc:sldMasterMkLst>
        <pc:sldLayoutChg chg="del">
          <pc:chgData name="Turgeon Valérie" userId="1b450f87-bfaa-4071-9d8b-ae7ea46261a8" providerId="ADAL" clId="{C5CCB3A7-5F24-4D83-9E74-8F26CC5653B9}" dt="2021-05-31T00:45:14.762" v="2" actId="47"/>
          <pc:sldLayoutMkLst>
            <pc:docMk/>
            <pc:sldMasterMk cId="1354214479" sldId="2147483648"/>
            <pc:sldLayoutMk cId="244413201" sldId="2147483663"/>
          </pc:sldLayoutMkLst>
        </pc:sldLayoutChg>
      </pc:sldMasterChg>
      <pc:sldMasterChg chg="del delSldLayout">
        <pc:chgData name="Turgeon Valérie" userId="1b450f87-bfaa-4071-9d8b-ae7ea46261a8" providerId="ADAL" clId="{C5CCB3A7-5F24-4D83-9E74-8F26CC5653B9}" dt="2021-05-31T00:45:23.739" v="3" actId="47"/>
        <pc:sldMasterMkLst>
          <pc:docMk/>
          <pc:sldMasterMk cId="1544647370" sldId="2147483664"/>
        </pc:sldMasterMkLst>
        <pc:sldLayoutChg chg="del">
          <pc:chgData name="Turgeon Valérie" userId="1b450f87-bfaa-4071-9d8b-ae7ea46261a8" providerId="ADAL" clId="{C5CCB3A7-5F24-4D83-9E74-8F26CC5653B9}" dt="2021-05-31T00:45:23.739" v="3" actId="47"/>
          <pc:sldLayoutMkLst>
            <pc:docMk/>
            <pc:sldMasterMk cId="1544647370" sldId="2147483664"/>
            <pc:sldLayoutMk cId="1760799286" sldId="2147483665"/>
          </pc:sldLayoutMkLst>
        </pc:sldLayoutChg>
        <pc:sldLayoutChg chg="del">
          <pc:chgData name="Turgeon Valérie" userId="1b450f87-bfaa-4071-9d8b-ae7ea46261a8" providerId="ADAL" clId="{C5CCB3A7-5F24-4D83-9E74-8F26CC5653B9}" dt="2021-05-31T00:45:23.739" v="3" actId="47"/>
          <pc:sldLayoutMkLst>
            <pc:docMk/>
            <pc:sldMasterMk cId="1544647370" sldId="2147483664"/>
            <pc:sldLayoutMk cId="2333874160" sldId="2147483666"/>
          </pc:sldLayoutMkLst>
        </pc:sldLayoutChg>
        <pc:sldLayoutChg chg="del">
          <pc:chgData name="Turgeon Valérie" userId="1b450f87-bfaa-4071-9d8b-ae7ea46261a8" providerId="ADAL" clId="{C5CCB3A7-5F24-4D83-9E74-8F26CC5653B9}" dt="2021-05-31T00:45:23.739" v="3" actId="47"/>
          <pc:sldLayoutMkLst>
            <pc:docMk/>
            <pc:sldMasterMk cId="1544647370" sldId="2147483664"/>
            <pc:sldLayoutMk cId="1445955212" sldId="2147483667"/>
          </pc:sldLayoutMkLst>
        </pc:sldLayoutChg>
        <pc:sldLayoutChg chg="del">
          <pc:chgData name="Turgeon Valérie" userId="1b450f87-bfaa-4071-9d8b-ae7ea46261a8" providerId="ADAL" clId="{C5CCB3A7-5F24-4D83-9E74-8F26CC5653B9}" dt="2021-05-31T00:45:23.739" v="3" actId="47"/>
          <pc:sldLayoutMkLst>
            <pc:docMk/>
            <pc:sldMasterMk cId="1544647370" sldId="2147483664"/>
            <pc:sldLayoutMk cId="3566725510" sldId="2147483668"/>
          </pc:sldLayoutMkLst>
        </pc:sldLayoutChg>
        <pc:sldLayoutChg chg="del">
          <pc:chgData name="Turgeon Valérie" userId="1b450f87-bfaa-4071-9d8b-ae7ea46261a8" providerId="ADAL" clId="{C5CCB3A7-5F24-4D83-9E74-8F26CC5653B9}" dt="2021-05-31T00:45:23.739" v="3" actId="47"/>
          <pc:sldLayoutMkLst>
            <pc:docMk/>
            <pc:sldMasterMk cId="1544647370" sldId="2147483664"/>
            <pc:sldLayoutMk cId="432872866" sldId="2147483669"/>
          </pc:sldLayoutMkLst>
        </pc:sldLayoutChg>
        <pc:sldLayoutChg chg="del">
          <pc:chgData name="Turgeon Valérie" userId="1b450f87-bfaa-4071-9d8b-ae7ea46261a8" providerId="ADAL" clId="{C5CCB3A7-5F24-4D83-9E74-8F26CC5653B9}" dt="2021-05-31T00:45:23.739" v="3" actId="47"/>
          <pc:sldLayoutMkLst>
            <pc:docMk/>
            <pc:sldMasterMk cId="1544647370" sldId="2147483664"/>
            <pc:sldLayoutMk cId="2889316479" sldId="2147483670"/>
          </pc:sldLayoutMkLst>
        </pc:sldLayoutChg>
        <pc:sldLayoutChg chg="del">
          <pc:chgData name="Turgeon Valérie" userId="1b450f87-bfaa-4071-9d8b-ae7ea46261a8" providerId="ADAL" clId="{C5CCB3A7-5F24-4D83-9E74-8F26CC5653B9}" dt="2021-05-31T00:45:23.739" v="3" actId="47"/>
          <pc:sldLayoutMkLst>
            <pc:docMk/>
            <pc:sldMasterMk cId="1544647370" sldId="2147483664"/>
            <pc:sldLayoutMk cId="3377445855" sldId="2147483671"/>
          </pc:sldLayoutMkLst>
        </pc:sldLayoutChg>
        <pc:sldLayoutChg chg="del">
          <pc:chgData name="Turgeon Valérie" userId="1b450f87-bfaa-4071-9d8b-ae7ea46261a8" providerId="ADAL" clId="{C5CCB3A7-5F24-4D83-9E74-8F26CC5653B9}" dt="2021-05-31T00:45:23.739" v="3" actId="47"/>
          <pc:sldLayoutMkLst>
            <pc:docMk/>
            <pc:sldMasterMk cId="1544647370" sldId="2147483664"/>
            <pc:sldLayoutMk cId="2771468307" sldId="2147483672"/>
          </pc:sldLayoutMkLst>
        </pc:sldLayoutChg>
        <pc:sldLayoutChg chg="del">
          <pc:chgData name="Turgeon Valérie" userId="1b450f87-bfaa-4071-9d8b-ae7ea46261a8" providerId="ADAL" clId="{C5CCB3A7-5F24-4D83-9E74-8F26CC5653B9}" dt="2021-05-31T00:45:23.739" v="3" actId="47"/>
          <pc:sldLayoutMkLst>
            <pc:docMk/>
            <pc:sldMasterMk cId="1544647370" sldId="2147483664"/>
            <pc:sldLayoutMk cId="1159847417" sldId="2147483673"/>
          </pc:sldLayoutMkLst>
        </pc:sldLayoutChg>
        <pc:sldLayoutChg chg="del">
          <pc:chgData name="Turgeon Valérie" userId="1b450f87-bfaa-4071-9d8b-ae7ea46261a8" providerId="ADAL" clId="{C5CCB3A7-5F24-4D83-9E74-8F26CC5653B9}" dt="2021-05-31T00:45:23.739" v="3" actId="47"/>
          <pc:sldLayoutMkLst>
            <pc:docMk/>
            <pc:sldMasterMk cId="1544647370" sldId="2147483664"/>
            <pc:sldLayoutMk cId="53972562" sldId="2147483674"/>
          </pc:sldLayoutMkLst>
        </pc:sldLayoutChg>
        <pc:sldLayoutChg chg="del">
          <pc:chgData name="Turgeon Valérie" userId="1b450f87-bfaa-4071-9d8b-ae7ea46261a8" providerId="ADAL" clId="{C5CCB3A7-5F24-4D83-9E74-8F26CC5653B9}" dt="2021-05-31T00:45:23.739" v="3" actId="47"/>
          <pc:sldLayoutMkLst>
            <pc:docMk/>
            <pc:sldMasterMk cId="1544647370" sldId="2147483664"/>
            <pc:sldLayoutMk cId="2005981409" sldId="2147483675"/>
          </pc:sldLayoutMkLst>
        </pc:sldLayoutChg>
        <pc:sldLayoutChg chg="del">
          <pc:chgData name="Turgeon Valérie" userId="1b450f87-bfaa-4071-9d8b-ae7ea46261a8" providerId="ADAL" clId="{C5CCB3A7-5F24-4D83-9E74-8F26CC5653B9}" dt="2021-05-31T00:45:23.739" v="3" actId="47"/>
          <pc:sldLayoutMkLst>
            <pc:docMk/>
            <pc:sldMasterMk cId="1544647370" sldId="2147483664"/>
            <pc:sldLayoutMk cId="2169058181" sldId="2147483676"/>
          </pc:sldLayoutMkLst>
        </pc:sldLayoutChg>
        <pc:sldLayoutChg chg="del">
          <pc:chgData name="Turgeon Valérie" userId="1b450f87-bfaa-4071-9d8b-ae7ea46261a8" providerId="ADAL" clId="{C5CCB3A7-5F24-4D83-9E74-8F26CC5653B9}" dt="2021-05-31T00:45:23.739" v="3" actId="47"/>
          <pc:sldLayoutMkLst>
            <pc:docMk/>
            <pc:sldMasterMk cId="1544647370" sldId="2147483664"/>
            <pc:sldLayoutMk cId="1584379744" sldId="2147483677"/>
          </pc:sldLayoutMkLst>
        </pc:sldLayoutChg>
        <pc:sldLayoutChg chg="del">
          <pc:chgData name="Turgeon Valérie" userId="1b450f87-bfaa-4071-9d8b-ae7ea46261a8" providerId="ADAL" clId="{C5CCB3A7-5F24-4D83-9E74-8F26CC5653B9}" dt="2021-05-31T00:45:23.739" v="3" actId="47"/>
          <pc:sldLayoutMkLst>
            <pc:docMk/>
            <pc:sldMasterMk cId="1544647370" sldId="2147483664"/>
            <pc:sldLayoutMk cId="3605177194" sldId="2147483678"/>
          </pc:sldLayoutMkLst>
        </pc:sldLayoutChg>
        <pc:sldLayoutChg chg="del">
          <pc:chgData name="Turgeon Valérie" userId="1b450f87-bfaa-4071-9d8b-ae7ea46261a8" providerId="ADAL" clId="{C5CCB3A7-5F24-4D83-9E74-8F26CC5653B9}" dt="2021-05-31T00:45:23.739" v="3" actId="47"/>
          <pc:sldLayoutMkLst>
            <pc:docMk/>
            <pc:sldMasterMk cId="1544647370" sldId="2147483664"/>
            <pc:sldLayoutMk cId="187271924" sldId="2147483679"/>
          </pc:sldLayoutMkLst>
        </pc:sldLayoutChg>
        <pc:sldLayoutChg chg="del">
          <pc:chgData name="Turgeon Valérie" userId="1b450f87-bfaa-4071-9d8b-ae7ea46261a8" providerId="ADAL" clId="{C5CCB3A7-5F24-4D83-9E74-8F26CC5653B9}" dt="2021-05-31T00:45:23.739" v="3" actId="47"/>
          <pc:sldLayoutMkLst>
            <pc:docMk/>
            <pc:sldMasterMk cId="1544647370" sldId="2147483664"/>
            <pc:sldLayoutMk cId="3559192562" sldId="2147483680"/>
          </pc:sldLayoutMkLst>
        </pc:sldLayoutChg>
        <pc:sldLayoutChg chg="del">
          <pc:chgData name="Turgeon Valérie" userId="1b450f87-bfaa-4071-9d8b-ae7ea46261a8" providerId="ADAL" clId="{C5CCB3A7-5F24-4D83-9E74-8F26CC5653B9}" dt="2021-05-31T00:45:23.739" v="3" actId="47"/>
          <pc:sldLayoutMkLst>
            <pc:docMk/>
            <pc:sldMasterMk cId="1544647370" sldId="2147483664"/>
            <pc:sldLayoutMk cId="3836456081" sldId="2147483681"/>
          </pc:sldLayoutMkLst>
        </pc:sldLayoutChg>
        <pc:sldLayoutChg chg="del">
          <pc:chgData name="Turgeon Valérie" userId="1b450f87-bfaa-4071-9d8b-ae7ea46261a8" providerId="ADAL" clId="{C5CCB3A7-5F24-4D83-9E74-8F26CC5653B9}" dt="2021-05-31T00:45:23.739" v="3" actId="47"/>
          <pc:sldLayoutMkLst>
            <pc:docMk/>
            <pc:sldMasterMk cId="1544647370" sldId="2147483664"/>
            <pc:sldLayoutMk cId="3390374436" sldId="2147483682"/>
          </pc:sldLayoutMkLst>
        </pc:sldLayoutChg>
        <pc:sldLayoutChg chg="del">
          <pc:chgData name="Turgeon Valérie" userId="1b450f87-bfaa-4071-9d8b-ae7ea46261a8" providerId="ADAL" clId="{C5CCB3A7-5F24-4D83-9E74-8F26CC5653B9}" dt="2021-05-31T00:45:23.739" v="3" actId="47"/>
          <pc:sldLayoutMkLst>
            <pc:docMk/>
            <pc:sldMasterMk cId="1544647370" sldId="2147483664"/>
            <pc:sldLayoutMk cId="2143001110" sldId="2147483683"/>
          </pc:sldLayoutMkLst>
        </pc:sldLayoutChg>
      </pc:sldMasterChg>
    </pc:docChg>
  </pc:docChgLst>
  <pc:docChgLst>
    <pc:chgData name="Turgeon Valérie" userId="1b450f87-bfaa-4071-9d8b-ae7ea46261a8" providerId="ADAL" clId="{BBCDD44C-C143-4AD8-A4FF-F05B236F4C32}"/>
    <pc:docChg chg="custSel modSld">
      <pc:chgData name="Turgeon Valérie" userId="1b450f87-bfaa-4071-9d8b-ae7ea46261a8" providerId="ADAL" clId="{BBCDD44C-C143-4AD8-A4FF-F05B236F4C32}" dt="2021-05-31T01:20:53.183" v="1" actId="27636"/>
      <pc:docMkLst>
        <pc:docMk/>
      </pc:docMkLst>
      <pc:sldChg chg="modSp mod">
        <pc:chgData name="Turgeon Valérie" userId="1b450f87-bfaa-4071-9d8b-ae7ea46261a8" providerId="ADAL" clId="{BBCDD44C-C143-4AD8-A4FF-F05B236F4C32}" dt="2021-05-31T01:20:53.183" v="1" actId="27636"/>
        <pc:sldMkLst>
          <pc:docMk/>
          <pc:sldMk cId="1356428131" sldId="275"/>
        </pc:sldMkLst>
        <pc:spChg chg="mod">
          <ac:chgData name="Turgeon Valérie" userId="1b450f87-bfaa-4071-9d8b-ae7ea46261a8" providerId="ADAL" clId="{BBCDD44C-C143-4AD8-A4FF-F05B236F4C32}" dt="2021-05-31T01:20:53.183" v="1" actId="27636"/>
          <ac:spMkLst>
            <pc:docMk/>
            <pc:sldMk cId="1356428131" sldId="275"/>
            <ac:spMk id="39" creationId="{00000000-0000-0000-0000-000000000000}"/>
          </ac:spMkLst>
        </pc:spChg>
      </pc:sldChg>
    </pc:docChg>
  </pc:docChgLst>
  <pc:docChgLst>
    <pc:chgData name="Turgeon Valérie" userId="1b450f87-bfaa-4071-9d8b-ae7ea46261a8" providerId="ADAL" clId="{90F12DBD-56D3-482E-B2D4-9106C7A5496E}"/>
    <pc:docChg chg="undo custSel addSld modSld sldOrd">
      <pc:chgData name="Turgeon Valérie" userId="1b450f87-bfaa-4071-9d8b-ae7ea46261a8" providerId="ADAL" clId="{90F12DBD-56D3-482E-B2D4-9106C7A5496E}" dt="2021-05-31T22:00:30.221" v="552" actId="20577"/>
      <pc:docMkLst>
        <pc:docMk/>
      </pc:docMkLst>
      <pc:sldChg chg="modNotesTx">
        <pc:chgData name="Turgeon Valérie" userId="1b450f87-bfaa-4071-9d8b-ae7ea46261a8" providerId="ADAL" clId="{90F12DBD-56D3-482E-B2D4-9106C7A5496E}" dt="2021-05-31T20:56:57.722" v="150" actId="20577"/>
        <pc:sldMkLst>
          <pc:docMk/>
          <pc:sldMk cId="108638824" sldId="256"/>
        </pc:sldMkLst>
      </pc:sldChg>
      <pc:sldChg chg="modNotesTx">
        <pc:chgData name="Turgeon Valérie" userId="1b450f87-bfaa-4071-9d8b-ae7ea46261a8" providerId="ADAL" clId="{90F12DBD-56D3-482E-B2D4-9106C7A5496E}" dt="2021-05-31T21:13:57.150" v="320" actId="20577"/>
        <pc:sldMkLst>
          <pc:docMk/>
          <pc:sldMk cId="3274999985" sldId="297"/>
        </pc:sldMkLst>
      </pc:sldChg>
      <pc:sldChg chg="modNotesTx">
        <pc:chgData name="Turgeon Valérie" userId="1b450f87-bfaa-4071-9d8b-ae7ea46261a8" providerId="ADAL" clId="{90F12DBD-56D3-482E-B2D4-9106C7A5496E}" dt="2021-05-31T21:17:57.127" v="334" actId="20577"/>
        <pc:sldMkLst>
          <pc:docMk/>
          <pc:sldMk cId="3696935970" sldId="298"/>
        </pc:sldMkLst>
      </pc:sldChg>
      <pc:sldChg chg="modNotesTx">
        <pc:chgData name="Turgeon Valérie" userId="1b450f87-bfaa-4071-9d8b-ae7ea46261a8" providerId="ADAL" clId="{90F12DBD-56D3-482E-B2D4-9106C7A5496E}" dt="2021-05-31T22:00:30.221" v="552" actId="20577"/>
        <pc:sldMkLst>
          <pc:docMk/>
          <pc:sldMk cId="1944810904" sldId="301"/>
        </pc:sldMkLst>
      </pc:sldChg>
      <pc:sldChg chg="addSp delSp modSp mod">
        <pc:chgData name="Turgeon Valérie" userId="1b450f87-bfaa-4071-9d8b-ae7ea46261a8" providerId="ADAL" clId="{90F12DBD-56D3-482E-B2D4-9106C7A5496E}" dt="2021-05-31T20:50:33.819" v="43" actId="1076"/>
        <pc:sldMkLst>
          <pc:docMk/>
          <pc:sldMk cId="1259263175" sldId="305"/>
        </pc:sldMkLst>
        <pc:spChg chg="add del mod">
          <ac:chgData name="Turgeon Valérie" userId="1b450f87-bfaa-4071-9d8b-ae7ea46261a8" providerId="ADAL" clId="{90F12DBD-56D3-482E-B2D4-9106C7A5496E}" dt="2021-05-31T20:50:01.532" v="38" actId="478"/>
          <ac:spMkLst>
            <pc:docMk/>
            <pc:sldMk cId="1259263175" sldId="305"/>
            <ac:spMk id="2" creationId="{28A72815-66E1-42DD-AD47-C0BE288710E6}"/>
          </ac:spMkLst>
        </pc:spChg>
        <pc:spChg chg="add mod">
          <ac:chgData name="Turgeon Valérie" userId="1b450f87-bfaa-4071-9d8b-ae7ea46261a8" providerId="ADAL" clId="{90F12DBD-56D3-482E-B2D4-9106C7A5496E}" dt="2021-05-31T20:50:33.819" v="43" actId="1076"/>
          <ac:spMkLst>
            <pc:docMk/>
            <pc:sldMk cId="1259263175" sldId="305"/>
            <ac:spMk id="3" creationId="{56425C52-6ADE-49F9-BCC5-FFE5D39D8F05}"/>
          </ac:spMkLst>
        </pc:spChg>
      </pc:sldChg>
      <pc:sldChg chg="addSp delSp modSp mod">
        <pc:chgData name="Turgeon Valérie" userId="1b450f87-bfaa-4071-9d8b-ae7ea46261a8" providerId="ADAL" clId="{90F12DBD-56D3-482E-B2D4-9106C7A5496E}" dt="2021-05-31T21:34:29.057" v="537" actId="14100"/>
        <pc:sldMkLst>
          <pc:docMk/>
          <pc:sldMk cId="157653000" sldId="310"/>
        </pc:sldMkLst>
        <pc:spChg chg="mod">
          <ac:chgData name="Turgeon Valérie" userId="1b450f87-bfaa-4071-9d8b-ae7ea46261a8" providerId="ADAL" clId="{90F12DBD-56D3-482E-B2D4-9106C7A5496E}" dt="2021-05-31T21:28:25.563" v="397" actId="1036"/>
          <ac:spMkLst>
            <pc:docMk/>
            <pc:sldMk cId="157653000" sldId="310"/>
            <ac:spMk id="10" creationId="{CFB4DAE3-9FD1-417B-9CB2-CA9323769F58}"/>
          </ac:spMkLst>
        </pc:spChg>
        <pc:spChg chg="mod">
          <ac:chgData name="Turgeon Valérie" userId="1b450f87-bfaa-4071-9d8b-ae7ea46261a8" providerId="ADAL" clId="{90F12DBD-56D3-482E-B2D4-9106C7A5496E}" dt="2021-05-31T21:28:25.563" v="397" actId="1036"/>
          <ac:spMkLst>
            <pc:docMk/>
            <pc:sldMk cId="157653000" sldId="310"/>
            <ac:spMk id="12" creationId="{6E09B46F-5FEB-4E68-80F9-14FE6A17A76D}"/>
          </ac:spMkLst>
        </pc:spChg>
        <pc:spChg chg="mod">
          <ac:chgData name="Turgeon Valérie" userId="1b450f87-bfaa-4071-9d8b-ae7ea46261a8" providerId="ADAL" clId="{90F12DBD-56D3-482E-B2D4-9106C7A5496E}" dt="2021-05-31T21:30:27.787" v="484" actId="1036"/>
          <ac:spMkLst>
            <pc:docMk/>
            <pc:sldMk cId="157653000" sldId="310"/>
            <ac:spMk id="14" creationId="{86C19E05-3AB2-41E8-B199-C3F1F97FB6D4}"/>
          </ac:spMkLst>
        </pc:spChg>
        <pc:spChg chg="mod">
          <ac:chgData name="Turgeon Valérie" userId="1b450f87-bfaa-4071-9d8b-ae7ea46261a8" providerId="ADAL" clId="{90F12DBD-56D3-482E-B2D4-9106C7A5496E}" dt="2021-05-31T21:34:29.057" v="537" actId="14100"/>
          <ac:spMkLst>
            <pc:docMk/>
            <pc:sldMk cId="157653000" sldId="310"/>
            <ac:spMk id="15" creationId="{D16EDA16-2D88-4AE3-8376-B1D68EB66A73}"/>
          </ac:spMkLst>
        </pc:spChg>
        <pc:spChg chg="add mod">
          <ac:chgData name="Turgeon Valérie" userId="1b450f87-bfaa-4071-9d8b-ae7ea46261a8" providerId="ADAL" clId="{90F12DBD-56D3-482E-B2D4-9106C7A5496E}" dt="2021-05-31T21:30:08.240" v="478" actId="113"/>
          <ac:spMkLst>
            <pc:docMk/>
            <pc:sldMk cId="157653000" sldId="310"/>
            <ac:spMk id="16" creationId="{0A13F5F6-2FFB-4B77-85B7-4BB7355DF8A4}"/>
          </ac:spMkLst>
        </pc:spChg>
        <pc:spChg chg="mod">
          <ac:chgData name="Turgeon Valérie" userId="1b450f87-bfaa-4071-9d8b-ae7ea46261a8" providerId="ADAL" clId="{90F12DBD-56D3-482E-B2D4-9106C7A5496E}" dt="2021-05-31T21:34:05.833" v="533" actId="14100"/>
          <ac:spMkLst>
            <pc:docMk/>
            <pc:sldMk cId="157653000" sldId="310"/>
            <ac:spMk id="17" creationId="{71A3EFCD-CC13-4162-89EC-C5809CA02505}"/>
          </ac:spMkLst>
        </pc:spChg>
        <pc:spChg chg="add del mod">
          <ac:chgData name="Turgeon Valérie" userId="1b450f87-bfaa-4071-9d8b-ae7ea46261a8" providerId="ADAL" clId="{90F12DBD-56D3-482E-B2D4-9106C7A5496E}" dt="2021-05-31T21:31:01.139" v="490" actId="478"/>
          <ac:spMkLst>
            <pc:docMk/>
            <pc:sldMk cId="157653000" sldId="310"/>
            <ac:spMk id="18" creationId="{F651DBA5-C0B7-4107-89B6-AA564A6831A2}"/>
          </ac:spMkLst>
        </pc:spChg>
        <pc:spChg chg="mod">
          <ac:chgData name="Turgeon Valérie" userId="1b450f87-bfaa-4071-9d8b-ae7ea46261a8" providerId="ADAL" clId="{90F12DBD-56D3-482E-B2D4-9106C7A5496E}" dt="2021-05-31T21:34:18.770" v="536" actId="14100"/>
          <ac:spMkLst>
            <pc:docMk/>
            <pc:sldMk cId="157653000" sldId="310"/>
            <ac:spMk id="19" creationId="{FAF61994-1CDD-4E65-9752-DA28810533F4}"/>
          </ac:spMkLst>
        </pc:spChg>
        <pc:picChg chg="add mod ord">
          <ac:chgData name="Turgeon Valérie" userId="1b450f87-bfaa-4071-9d8b-ae7ea46261a8" providerId="ADAL" clId="{90F12DBD-56D3-482E-B2D4-9106C7A5496E}" dt="2021-05-31T21:27:05.694" v="379" actId="14100"/>
          <ac:picMkLst>
            <pc:docMk/>
            <pc:sldMk cId="157653000" sldId="310"/>
            <ac:picMk id="2" creationId="{32C46D95-094C-4001-9427-BE50D0CB6000}"/>
          </ac:picMkLst>
        </pc:picChg>
        <pc:picChg chg="del">
          <ac:chgData name="Turgeon Valérie" userId="1b450f87-bfaa-4071-9d8b-ae7ea46261a8" providerId="ADAL" clId="{90F12DBD-56D3-482E-B2D4-9106C7A5496E}" dt="2021-05-31T21:26:02.684" v="365" actId="478"/>
          <ac:picMkLst>
            <pc:docMk/>
            <pc:sldMk cId="157653000" sldId="310"/>
            <ac:picMk id="9" creationId="{0FE0DBE5-FDCB-4EC8-BBB1-D18B284972FC}"/>
          </ac:picMkLst>
        </pc:picChg>
      </pc:sldChg>
      <pc:sldChg chg="addSp modSp mod modTransition">
        <pc:chgData name="Turgeon Valérie" userId="1b450f87-bfaa-4071-9d8b-ae7ea46261a8" providerId="ADAL" clId="{90F12DBD-56D3-482E-B2D4-9106C7A5496E}" dt="2021-05-31T20:50:44.130" v="49" actId="20577"/>
        <pc:sldMkLst>
          <pc:docMk/>
          <pc:sldMk cId="2450663009" sldId="317"/>
        </pc:sldMkLst>
        <pc:spChg chg="add mod">
          <ac:chgData name="Turgeon Valérie" userId="1b450f87-bfaa-4071-9d8b-ae7ea46261a8" providerId="ADAL" clId="{90F12DBD-56D3-482E-B2D4-9106C7A5496E}" dt="2021-05-31T20:50:44.130" v="49" actId="20577"/>
          <ac:spMkLst>
            <pc:docMk/>
            <pc:sldMk cId="2450663009" sldId="317"/>
            <ac:spMk id="15" creationId="{9413162A-7D9A-4618-A247-D596156A1267}"/>
          </ac:spMkLst>
        </pc:spChg>
      </pc:sldChg>
      <pc:sldChg chg="new ord">
        <pc:chgData name="Turgeon Valérie" userId="1b450f87-bfaa-4071-9d8b-ae7ea46261a8" providerId="ADAL" clId="{90F12DBD-56D3-482E-B2D4-9106C7A5496E}" dt="2021-05-31T04:07:01.319" v="2"/>
        <pc:sldMkLst>
          <pc:docMk/>
          <pc:sldMk cId="3138915303" sldId="318"/>
        </pc:sldMkLst>
      </pc:sldChg>
      <pc:sldChg chg="addSp delSp modSp add mod">
        <pc:chgData name="Turgeon Valérie" userId="1b450f87-bfaa-4071-9d8b-ae7ea46261a8" providerId="ADAL" clId="{90F12DBD-56D3-482E-B2D4-9106C7A5496E}" dt="2021-05-31T21:26:24.684" v="372" actId="478"/>
        <pc:sldMkLst>
          <pc:docMk/>
          <pc:sldMk cId="239457212" sldId="319"/>
        </pc:sldMkLst>
        <pc:spChg chg="mod">
          <ac:chgData name="Turgeon Valérie" userId="1b450f87-bfaa-4071-9d8b-ae7ea46261a8" providerId="ADAL" clId="{90F12DBD-56D3-482E-B2D4-9106C7A5496E}" dt="2021-05-31T21:25:55.916" v="364" actId="20577"/>
          <ac:spMkLst>
            <pc:docMk/>
            <pc:sldMk cId="239457212" sldId="319"/>
            <ac:spMk id="8" creationId="{945D2B58-1E2F-4BA3-A131-32DB6EB18E17}"/>
          </ac:spMkLst>
        </pc:spChg>
        <pc:spChg chg="del">
          <ac:chgData name="Turgeon Valérie" userId="1b450f87-bfaa-4071-9d8b-ae7ea46261a8" providerId="ADAL" clId="{90F12DBD-56D3-482E-B2D4-9106C7A5496E}" dt="2021-05-31T21:26:09.044" v="366" actId="478"/>
          <ac:spMkLst>
            <pc:docMk/>
            <pc:sldMk cId="239457212" sldId="319"/>
            <ac:spMk id="10" creationId="{CFB4DAE3-9FD1-417B-9CB2-CA9323769F58}"/>
          </ac:spMkLst>
        </pc:spChg>
        <pc:spChg chg="del">
          <ac:chgData name="Turgeon Valérie" userId="1b450f87-bfaa-4071-9d8b-ae7ea46261a8" providerId="ADAL" clId="{90F12DBD-56D3-482E-B2D4-9106C7A5496E}" dt="2021-05-31T21:26:11.115" v="367" actId="478"/>
          <ac:spMkLst>
            <pc:docMk/>
            <pc:sldMk cId="239457212" sldId="319"/>
            <ac:spMk id="12" creationId="{6E09B46F-5FEB-4E68-80F9-14FE6A17A76D}"/>
          </ac:spMkLst>
        </pc:spChg>
        <pc:spChg chg="del">
          <ac:chgData name="Turgeon Valérie" userId="1b450f87-bfaa-4071-9d8b-ae7ea46261a8" providerId="ADAL" clId="{90F12DBD-56D3-482E-B2D4-9106C7A5496E}" dt="2021-05-31T21:26:12.676" v="368" actId="478"/>
          <ac:spMkLst>
            <pc:docMk/>
            <pc:sldMk cId="239457212" sldId="319"/>
            <ac:spMk id="14" creationId="{86C19E05-3AB2-41E8-B199-C3F1F97FB6D4}"/>
          </ac:spMkLst>
        </pc:spChg>
        <pc:spChg chg="del">
          <ac:chgData name="Turgeon Valérie" userId="1b450f87-bfaa-4071-9d8b-ae7ea46261a8" providerId="ADAL" clId="{90F12DBD-56D3-482E-B2D4-9106C7A5496E}" dt="2021-05-31T21:26:15.908" v="369" actId="478"/>
          <ac:spMkLst>
            <pc:docMk/>
            <pc:sldMk cId="239457212" sldId="319"/>
            <ac:spMk id="15" creationId="{D16EDA16-2D88-4AE3-8376-B1D68EB66A73}"/>
          </ac:spMkLst>
        </pc:spChg>
        <pc:spChg chg="del">
          <ac:chgData name="Turgeon Valérie" userId="1b450f87-bfaa-4071-9d8b-ae7ea46261a8" providerId="ADAL" clId="{90F12DBD-56D3-482E-B2D4-9106C7A5496E}" dt="2021-05-31T21:26:17.707" v="370" actId="478"/>
          <ac:spMkLst>
            <pc:docMk/>
            <pc:sldMk cId="239457212" sldId="319"/>
            <ac:spMk id="17" creationId="{71A3EFCD-CC13-4162-89EC-C5809CA02505}"/>
          </ac:spMkLst>
        </pc:spChg>
        <pc:spChg chg="add del">
          <ac:chgData name="Turgeon Valérie" userId="1b450f87-bfaa-4071-9d8b-ae7ea46261a8" providerId="ADAL" clId="{90F12DBD-56D3-482E-B2D4-9106C7A5496E}" dt="2021-05-31T21:26:19.043" v="371" actId="478"/>
          <ac:spMkLst>
            <pc:docMk/>
            <pc:sldMk cId="239457212" sldId="319"/>
            <ac:spMk id="19" creationId="{FAF61994-1CDD-4E65-9752-DA28810533F4}"/>
          </ac:spMkLst>
        </pc:spChg>
        <pc:spChg chg="del">
          <ac:chgData name="Turgeon Valérie" userId="1b450f87-bfaa-4071-9d8b-ae7ea46261a8" providerId="ADAL" clId="{90F12DBD-56D3-482E-B2D4-9106C7A5496E}" dt="2021-05-31T21:26:24.684" v="372" actId="478"/>
          <ac:spMkLst>
            <pc:docMk/>
            <pc:sldMk cId="239457212" sldId="319"/>
            <ac:spMk id="21" creationId="{49A03ACD-A109-461E-BEDE-E92DF74CF698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image" Target="../media/image3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68A1BB-6F55-45FC-AD5F-92247EE89B89}" type="doc">
      <dgm:prSet loTypeId="urn:microsoft.com/office/officeart/2005/8/layout/vList3" loCatId="list" qsTypeId="urn:microsoft.com/office/officeart/2005/8/quickstyle/3d2" qsCatId="3D" csTypeId="urn:microsoft.com/office/officeart/2005/8/colors/colorful5" csCatId="colorful" phldr="1"/>
      <dgm:spPr/>
    </dgm:pt>
    <dgm:pt modelId="{B726DF87-8356-47F9-8084-9557C5023059}">
      <dgm:prSet phldrT="[Texte]" custT="1"/>
      <dgm:spPr/>
      <dgm:t>
        <a:bodyPr/>
        <a:lstStyle/>
        <a:p>
          <a:r>
            <a:rPr lang="fr-CA" sz="1400" dirty="0" err="1"/>
            <a:t>Microsoft.EntityFrameworkCore</a:t>
          </a:r>
          <a:endParaRPr lang="fr-CA" sz="1400" dirty="0"/>
        </a:p>
      </dgm:t>
    </dgm:pt>
    <dgm:pt modelId="{FE53535C-7280-4F17-B6E2-8F095050F30B}" type="parTrans" cxnId="{C9E59C5C-40A2-4791-9FE3-258C2B5BF95F}">
      <dgm:prSet/>
      <dgm:spPr/>
      <dgm:t>
        <a:bodyPr/>
        <a:lstStyle/>
        <a:p>
          <a:endParaRPr lang="fr-CA" sz="2400"/>
        </a:p>
      </dgm:t>
    </dgm:pt>
    <dgm:pt modelId="{D5F06C0B-0B50-48C0-B941-869F19FCEDC8}" type="sibTrans" cxnId="{C9E59C5C-40A2-4791-9FE3-258C2B5BF95F}">
      <dgm:prSet/>
      <dgm:spPr/>
      <dgm:t>
        <a:bodyPr/>
        <a:lstStyle/>
        <a:p>
          <a:endParaRPr lang="fr-CA" sz="2400"/>
        </a:p>
      </dgm:t>
    </dgm:pt>
    <dgm:pt modelId="{4BA481E5-1925-457C-868C-B0EF83019330}">
      <dgm:prSet phldrT="[Texte]" custT="1"/>
      <dgm:spPr/>
      <dgm:t>
        <a:bodyPr/>
        <a:lstStyle/>
        <a:p>
          <a:r>
            <a:rPr lang="fr-CA" sz="1400" dirty="0" err="1">
              <a:solidFill>
                <a:schemeClr val="tx1"/>
              </a:solidFill>
            </a:rPr>
            <a:t>Microsoft.EntityFrameworkCore.Tools</a:t>
          </a:r>
          <a:endParaRPr lang="fr-CA" sz="1400" dirty="0">
            <a:solidFill>
              <a:schemeClr val="tx1"/>
            </a:solidFill>
          </a:endParaRPr>
        </a:p>
        <a:p>
          <a:r>
            <a:rPr lang="fr-CA" sz="1400" dirty="0" err="1">
              <a:solidFill>
                <a:schemeClr val="tx1"/>
              </a:solidFill>
            </a:rPr>
            <a:t>Microsoft.EntityFrameworkCore.Design</a:t>
          </a:r>
          <a:endParaRPr lang="fr-CA" sz="1400" dirty="0">
            <a:solidFill>
              <a:schemeClr val="tx1"/>
            </a:solidFill>
          </a:endParaRPr>
        </a:p>
      </dgm:t>
    </dgm:pt>
    <dgm:pt modelId="{DD4E6291-4DE1-4E53-83E6-342E88584A63}" type="parTrans" cxnId="{11E160C8-0CB0-4C24-B337-08603E2E6DE9}">
      <dgm:prSet/>
      <dgm:spPr/>
      <dgm:t>
        <a:bodyPr/>
        <a:lstStyle/>
        <a:p>
          <a:endParaRPr lang="fr-CA" sz="2400"/>
        </a:p>
      </dgm:t>
    </dgm:pt>
    <dgm:pt modelId="{EAD630F5-4574-400C-AA79-C6B9A9072164}" type="sibTrans" cxnId="{11E160C8-0CB0-4C24-B337-08603E2E6DE9}">
      <dgm:prSet/>
      <dgm:spPr/>
      <dgm:t>
        <a:bodyPr/>
        <a:lstStyle/>
        <a:p>
          <a:endParaRPr lang="fr-CA" sz="2400"/>
        </a:p>
      </dgm:t>
    </dgm:pt>
    <dgm:pt modelId="{1D94C02A-E5BF-4C78-AB9D-25267C58CF5F}">
      <dgm:prSet phldrT="[Texte]" custT="1"/>
      <dgm:spPr/>
      <dgm:t>
        <a:bodyPr/>
        <a:lstStyle/>
        <a:p>
          <a:r>
            <a:rPr lang="fr-CA" sz="1400" dirty="0" err="1"/>
            <a:t>Microsoft.EntityFrameworkCore.SqlServer</a:t>
          </a:r>
          <a:endParaRPr lang="fr-CA" sz="1400" dirty="0"/>
        </a:p>
      </dgm:t>
    </dgm:pt>
    <dgm:pt modelId="{41DA315F-5F2F-4A5E-91E9-F46AE7090ABC}" type="parTrans" cxnId="{924DE989-D029-4CDB-8914-E396E55BDE3F}">
      <dgm:prSet/>
      <dgm:spPr/>
      <dgm:t>
        <a:bodyPr/>
        <a:lstStyle/>
        <a:p>
          <a:endParaRPr lang="fr-CA" sz="2400"/>
        </a:p>
      </dgm:t>
    </dgm:pt>
    <dgm:pt modelId="{23944458-109B-4567-AB4D-C55CFC8D482A}" type="sibTrans" cxnId="{924DE989-D029-4CDB-8914-E396E55BDE3F}">
      <dgm:prSet/>
      <dgm:spPr/>
      <dgm:t>
        <a:bodyPr/>
        <a:lstStyle/>
        <a:p>
          <a:endParaRPr lang="fr-CA" sz="2400"/>
        </a:p>
      </dgm:t>
    </dgm:pt>
    <dgm:pt modelId="{A3935DC3-7FE8-4AE4-AB71-B63DF25B3020}" type="pres">
      <dgm:prSet presAssocID="{9968A1BB-6F55-45FC-AD5F-92247EE89B89}" presName="linearFlow" presStyleCnt="0">
        <dgm:presLayoutVars>
          <dgm:dir/>
          <dgm:resizeHandles val="exact"/>
        </dgm:presLayoutVars>
      </dgm:prSet>
      <dgm:spPr/>
    </dgm:pt>
    <dgm:pt modelId="{2EE9B9DE-4209-45A6-8677-D9EDB56926C3}" type="pres">
      <dgm:prSet presAssocID="{B726DF87-8356-47F9-8084-9557C5023059}" presName="composite" presStyleCnt="0"/>
      <dgm:spPr/>
    </dgm:pt>
    <dgm:pt modelId="{DDA3E488-31C6-4CC2-94F5-3225C05A993E}" type="pres">
      <dgm:prSet presAssocID="{B726DF87-8356-47F9-8084-9557C5023059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5714F3F-D7D7-4613-BB67-D11D4B61E195}" type="pres">
      <dgm:prSet presAssocID="{B726DF87-8356-47F9-8084-9557C5023059}" presName="txShp" presStyleLbl="node1" presStyleIdx="0" presStyleCnt="3" custLinFactNeighborX="705" custLinFactNeighborY="4550">
        <dgm:presLayoutVars>
          <dgm:bulletEnabled val="1"/>
        </dgm:presLayoutVars>
      </dgm:prSet>
      <dgm:spPr/>
    </dgm:pt>
    <dgm:pt modelId="{C264EE51-E9A0-44C1-935F-EEDD48AA9161}" type="pres">
      <dgm:prSet presAssocID="{D5F06C0B-0B50-48C0-B941-869F19FCEDC8}" presName="spacing" presStyleCnt="0"/>
      <dgm:spPr/>
    </dgm:pt>
    <dgm:pt modelId="{CF813ABB-0884-46E7-81DA-088FB5E5ED38}" type="pres">
      <dgm:prSet presAssocID="{1D94C02A-E5BF-4C78-AB9D-25267C58CF5F}" presName="composite" presStyleCnt="0"/>
      <dgm:spPr/>
    </dgm:pt>
    <dgm:pt modelId="{04F623F9-B9D2-4793-8909-898EAA12FEB6}" type="pres">
      <dgm:prSet presAssocID="{1D94C02A-E5BF-4C78-AB9D-25267C58CF5F}" presName="imgShp" presStyleLbl="fgImgPlac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298" t="2082" r="-16520" b="4173"/>
          </a:stretch>
        </a:blipFill>
      </dgm:spPr>
    </dgm:pt>
    <dgm:pt modelId="{689B573A-33E9-4DD6-88EC-69E1DDD6A621}" type="pres">
      <dgm:prSet presAssocID="{1D94C02A-E5BF-4C78-AB9D-25267C58CF5F}" presName="txShp" presStyleLbl="node1" presStyleIdx="1" presStyleCnt="3">
        <dgm:presLayoutVars>
          <dgm:bulletEnabled val="1"/>
        </dgm:presLayoutVars>
      </dgm:prSet>
      <dgm:spPr/>
    </dgm:pt>
    <dgm:pt modelId="{EA356773-3882-4723-84C6-465A26629908}" type="pres">
      <dgm:prSet presAssocID="{23944458-109B-4567-AB4D-C55CFC8D482A}" presName="spacing" presStyleCnt="0"/>
      <dgm:spPr/>
    </dgm:pt>
    <dgm:pt modelId="{0FB84607-BB57-446C-87B7-CF93311A96D8}" type="pres">
      <dgm:prSet presAssocID="{4BA481E5-1925-457C-868C-B0EF83019330}" presName="composite" presStyleCnt="0"/>
      <dgm:spPr/>
    </dgm:pt>
    <dgm:pt modelId="{190E5F94-07E1-48D0-BD27-D3CCCB4D66B2}" type="pres">
      <dgm:prSet presAssocID="{4BA481E5-1925-457C-868C-B0EF83019330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6528806-207C-4074-B231-0B7667079E88}" type="pres">
      <dgm:prSet presAssocID="{4BA481E5-1925-457C-868C-B0EF83019330}" presName="txShp" presStyleLbl="node1" presStyleIdx="2" presStyleCnt="3">
        <dgm:presLayoutVars>
          <dgm:bulletEnabled val="1"/>
        </dgm:presLayoutVars>
      </dgm:prSet>
      <dgm:spPr/>
    </dgm:pt>
  </dgm:ptLst>
  <dgm:cxnLst>
    <dgm:cxn modelId="{988E335C-1D01-47A3-B4A8-3C970CF75108}" type="presOf" srcId="{B726DF87-8356-47F9-8084-9557C5023059}" destId="{D5714F3F-D7D7-4613-BB67-D11D4B61E195}" srcOrd="0" destOrd="0" presId="urn:microsoft.com/office/officeart/2005/8/layout/vList3"/>
    <dgm:cxn modelId="{C9E59C5C-40A2-4791-9FE3-258C2B5BF95F}" srcId="{9968A1BB-6F55-45FC-AD5F-92247EE89B89}" destId="{B726DF87-8356-47F9-8084-9557C5023059}" srcOrd="0" destOrd="0" parTransId="{FE53535C-7280-4F17-B6E2-8F095050F30B}" sibTransId="{D5F06C0B-0B50-48C0-B941-869F19FCEDC8}"/>
    <dgm:cxn modelId="{A7350155-611F-4018-8DDF-702E017CE866}" type="presOf" srcId="{4BA481E5-1925-457C-868C-B0EF83019330}" destId="{F6528806-207C-4074-B231-0B7667079E88}" srcOrd="0" destOrd="0" presId="urn:microsoft.com/office/officeart/2005/8/layout/vList3"/>
    <dgm:cxn modelId="{924DE989-D029-4CDB-8914-E396E55BDE3F}" srcId="{9968A1BB-6F55-45FC-AD5F-92247EE89B89}" destId="{1D94C02A-E5BF-4C78-AB9D-25267C58CF5F}" srcOrd="1" destOrd="0" parTransId="{41DA315F-5F2F-4A5E-91E9-F46AE7090ABC}" sibTransId="{23944458-109B-4567-AB4D-C55CFC8D482A}"/>
    <dgm:cxn modelId="{11E160C8-0CB0-4C24-B337-08603E2E6DE9}" srcId="{9968A1BB-6F55-45FC-AD5F-92247EE89B89}" destId="{4BA481E5-1925-457C-868C-B0EF83019330}" srcOrd="2" destOrd="0" parTransId="{DD4E6291-4DE1-4E53-83E6-342E88584A63}" sibTransId="{EAD630F5-4574-400C-AA79-C6B9A9072164}"/>
    <dgm:cxn modelId="{EFC218E0-7054-42EB-8CF2-56A198B5FF49}" type="presOf" srcId="{9968A1BB-6F55-45FC-AD5F-92247EE89B89}" destId="{A3935DC3-7FE8-4AE4-AB71-B63DF25B3020}" srcOrd="0" destOrd="0" presId="urn:microsoft.com/office/officeart/2005/8/layout/vList3"/>
    <dgm:cxn modelId="{2FA770F3-1C6E-42E9-AAEE-F5D9587BC361}" type="presOf" srcId="{1D94C02A-E5BF-4C78-AB9D-25267C58CF5F}" destId="{689B573A-33E9-4DD6-88EC-69E1DDD6A621}" srcOrd="0" destOrd="0" presId="urn:microsoft.com/office/officeart/2005/8/layout/vList3"/>
    <dgm:cxn modelId="{9292AF99-7AB5-4647-A15A-F16CB53667A6}" type="presParOf" srcId="{A3935DC3-7FE8-4AE4-AB71-B63DF25B3020}" destId="{2EE9B9DE-4209-45A6-8677-D9EDB56926C3}" srcOrd="0" destOrd="0" presId="urn:microsoft.com/office/officeart/2005/8/layout/vList3"/>
    <dgm:cxn modelId="{95613E14-5247-4B82-B45F-339C86443E7F}" type="presParOf" srcId="{2EE9B9DE-4209-45A6-8677-D9EDB56926C3}" destId="{DDA3E488-31C6-4CC2-94F5-3225C05A993E}" srcOrd="0" destOrd="0" presId="urn:microsoft.com/office/officeart/2005/8/layout/vList3"/>
    <dgm:cxn modelId="{F7759EF5-61D7-4A47-93B8-407C0591162E}" type="presParOf" srcId="{2EE9B9DE-4209-45A6-8677-D9EDB56926C3}" destId="{D5714F3F-D7D7-4613-BB67-D11D4B61E195}" srcOrd="1" destOrd="0" presId="urn:microsoft.com/office/officeart/2005/8/layout/vList3"/>
    <dgm:cxn modelId="{1C37C8A9-EA17-4DFB-B0F8-9268298232A8}" type="presParOf" srcId="{A3935DC3-7FE8-4AE4-AB71-B63DF25B3020}" destId="{C264EE51-E9A0-44C1-935F-EEDD48AA9161}" srcOrd="1" destOrd="0" presId="urn:microsoft.com/office/officeart/2005/8/layout/vList3"/>
    <dgm:cxn modelId="{6CEC8A0C-3A71-4BD6-BD0E-DD0EF49C849D}" type="presParOf" srcId="{A3935DC3-7FE8-4AE4-AB71-B63DF25B3020}" destId="{CF813ABB-0884-46E7-81DA-088FB5E5ED38}" srcOrd="2" destOrd="0" presId="urn:microsoft.com/office/officeart/2005/8/layout/vList3"/>
    <dgm:cxn modelId="{0A8D5C57-6751-4A0C-AAB4-2DDAB4B82B76}" type="presParOf" srcId="{CF813ABB-0884-46E7-81DA-088FB5E5ED38}" destId="{04F623F9-B9D2-4793-8909-898EAA12FEB6}" srcOrd="0" destOrd="0" presId="urn:microsoft.com/office/officeart/2005/8/layout/vList3"/>
    <dgm:cxn modelId="{C59CF3CA-64BC-498D-9F07-890DD6FF39E3}" type="presParOf" srcId="{CF813ABB-0884-46E7-81DA-088FB5E5ED38}" destId="{689B573A-33E9-4DD6-88EC-69E1DDD6A621}" srcOrd="1" destOrd="0" presId="urn:microsoft.com/office/officeart/2005/8/layout/vList3"/>
    <dgm:cxn modelId="{987EE463-84A2-4B8D-87D6-B21AFF4E7AC0}" type="presParOf" srcId="{A3935DC3-7FE8-4AE4-AB71-B63DF25B3020}" destId="{EA356773-3882-4723-84C6-465A26629908}" srcOrd="3" destOrd="0" presId="urn:microsoft.com/office/officeart/2005/8/layout/vList3"/>
    <dgm:cxn modelId="{66A54256-4FE6-4FB1-9441-EB09AFFDBCEB}" type="presParOf" srcId="{A3935DC3-7FE8-4AE4-AB71-B63DF25B3020}" destId="{0FB84607-BB57-446C-87B7-CF93311A96D8}" srcOrd="4" destOrd="0" presId="urn:microsoft.com/office/officeart/2005/8/layout/vList3"/>
    <dgm:cxn modelId="{B753164E-979A-476E-AD9A-C760640EB350}" type="presParOf" srcId="{0FB84607-BB57-446C-87B7-CF93311A96D8}" destId="{190E5F94-07E1-48D0-BD27-D3CCCB4D66B2}" srcOrd="0" destOrd="0" presId="urn:microsoft.com/office/officeart/2005/8/layout/vList3"/>
    <dgm:cxn modelId="{FD73EB63-C8B9-42D0-BC52-7680A1A0B77C}" type="presParOf" srcId="{0FB84607-BB57-446C-87B7-CF93311A96D8}" destId="{F6528806-207C-4074-B231-0B7667079E8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828EED-C470-4261-9FE7-881B171E4069}" type="doc">
      <dgm:prSet loTypeId="urn:microsoft.com/office/officeart/2005/8/layout/chevron2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en-CA"/>
        </a:p>
      </dgm:t>
    </dgm:pt>
    <dgm:pt modelId="{0A11CD55-21A6-4221-B2B3-EA302C82642C}">
      <dgm:prSet phldrT="[Texte]"/>
      <dgm:spPr/>
      <dgm:t>
        <a:bodyPr/>
        <a:lstStyle/>
        <a:p>
          <a:r>
            <a:rPr lang="en-CA" dirty="0" err="1"/>
            <a:t>DbContext</a:t>
          </a:r>
          <a:endParaRPr lang="en-CA" dirty="0"/>
        </a:p>
      </dgm:t>
    </dgm:pt>
    <dgm:pt modelId="{A8A1D761-73B3-4E16-9B67-2250AC96B594}" type="parTrans" cxnId="{1C4CBC3C-A73D-4F68-BC41-9F52471681A4}">
      <dgm:prSet/>
      <dgm:spPr/>
      <dgm:t>
        <a:bodyPr/>
        <a:lstStyle/>
        <a:p>
          <a:endParaRPr lang="en-CA"/>
        </a:p>
      </dgm:t>
    </dgm:pt>
    <dgm:pt modelId="{2434B5FE-7EE6-43C7-983C-0EC92D368AB5}" type="sibTrans" cxnId="{1C4CBC3C-A73D-4F68-BC41-9F52471681A4}">
      <dgm:prSet/>
      <dgm:spPr/>
      <dgm:t>
        <a:bodyPr/>
        <a:lstStyle/>
        <a:p>
          <a:endParaRPr lang="en-CA"/>
        </a:p>
      </dgm:t>
    </dgm:pt>
    <dgm:pt modelId="{7A3EA3B9-C255-4192-A74A-0AA0E89D837B}">
      <dgm:prSet phldrT="[Texte]"/>
      <dgm:spPr/>
      <dgm:t>
        <a:bodyPr/>
        <a:lstStyle/>
        <a:p>
          <a:r>
            <a:rPr lang="en-CA" dirty="0"/>
            <a:t>Pont entre Model et </a:t>
          </a:r>
          <a:r>
            <a:rPr lang="en-CA" dirty="0" err="1"/>
            <a:t>DbTables</a:t>
          </a:r>
          <a:endParaRPr lang="en-CA" dirty="0"/>
        </a:p>
      </dgm:t>
    </dgm:pt>
    <dgm:pt modelId="{A4AE8923-CF35-402F-8F24-E29D7165E275}" type="parTrans" cxnId="{847BB835-207E-4DD9-B136-C43D8676F7BA}">
      <dgm:prSet/>
      <dgm:spPr/>
      <dgm:t>
        <a:bodyPr/>
        <a:lstStyle/>
        <a:p>
          <a:endParaRPr lang="en-CA"/>
        </a:p>
      </dgm:t>
    </dgm:pt>
    <dgm:pt modelId="{AFA2920F-7D84-4359-B246-11124FC6C41C}" type="sibTrans" cxnId="{847BB835-207E-4DD9-B136-C43D8676F7BA}">
      <dgm:prSet/>
      <dgm:spPr/>
      <dgm:t>
        <a:bodyPr/>
        <a:lstStyle/>
        <a:p>
          <a:endParaRPr lang="en-CA"/>
        </a:p>
      </dgm:t>
    </dgm:pt>
    <dgm:pt modelId="{03DAD63A-3682-4DCD-A1F6-C67315FF719B}">
      <dgm:prSet phldrT="[Texte]"/>
      <dgm:spPr/>
      <dgm:t>
        <a:bodyPr/>
        <a:lstStyle/>
        <a:p>
          <a:r>
            <a:rPr lang="en-CA">
              <a:solidFill>
                <a:schemeClr val="tx1"/>
              </a:solidFill>
            </a:rPr>
            <a:t>Connexion DB</a:t>
          </a:r>
          <a:endParaRPr lang="en-CA" dirty="0">
            <a:solidFill>
              <a:schemeClr val="tx1"/>
            </a:solidFill>
          </a:endParaRPr>
        </a:p>
      </dgm:t>
    </dgm:pt>
    <dgm:pt modelId="{06348906-27E3-4AF3-86D3-022CC90034DA}" type="parTrans" cxnId="{1411C402-1067-4134-9F83-31EF1E2B2D07}">
      <dgm:prSet/>
      <dgm:spPr/>
      <dgm:t>
        <a:bodyPr/>
        <a:lstStyle/>
        <a:p>
          <a:endParaRPr lang="en-CA"/>
        </a:p>
      </dgm:t>
    </dgm:pt>
    <dgm:pt modelId="{78466510-4952-4FC0-92F3-9FD5D56FFC9F}" type="sibTrans" cxnId="{1411C402-1067-4134-9F83-31EF1E2B2D07}">
      <dgm:prSet/>
      <dgm:spPr/>
      <dgm:t>
        <a:bodyPr/>
        <a:lstStyle/>
        <a:p>
          <a:endParaRPr lang="en-CA"/>
        </a:p>
      </dgm:t>
    </dgm:pt>
    <dgm:pt modelId="{4D701DC8-C6D0-4F8F-8EDA-302AC92597A9}">
      <dgm:prSet phldrT="[Texte]"/>
      <dgm:spPr/>
      <dgm:t>
        <a:bodyPr/>
        <a:lstStyle/>
        <a:p>
          <a:r>
            <a:rPr lang="en-CA" dirty="0"/>
            <a:t>Add-Migration Nom(script)</a:t>
          </a:r>
        </a:p>
      </dgm:t>
    </dgm:pt>
    <dgm:pt modelId="{38E69697-CC37-426C-A8EB-6F55B8E24AF8}" type="parTrans" cxnId="{E53ADF47-34B9-4EC2-ADD6-62C1B3D5A521}">
      <dgm:prSet/>
      <dgm:spPr/>
      <dgm:t>
        <a:bodyPr/>
        <a:lstStyle/>
        <a:p>
          <a:endParaRPr lang="en-CA"/>
        </a:p>
      </dgm:t>
    </dgm:pt>
    <dgm:pt modelId="{040AD0A4-AA62-495F-99B7-579EABEB4D86}" type="sibTrans" cxnId="{E53ADF47-34B9-4EC2-ADD6-62C1B3D5A521}">
      <dgm:prSet/>
      <dgm:spPr/>
      <dgm:t>
        <a:bodyPr/>
        <a:lstStyle/>
        <a:p>
          <a:endParaRPr lang="en-CA"/>
        </a:p>
      </dgm:t>
    </dgm:pt>
    <dgm:pt modelId="{58442B0B-5094-4392-A7D4-C613995BED65}">
      <dgm:prSet phldrT="[Texte]"/>
      <dgm:spPr/>
      <dgm:t>
        <a:bodyPr/>
        <a:lstStyle/>
        <a:p>
          <a:r>
            <a:rPr lang="en-CA" dirty="0"/>
            <a:t>Update-database</a:t>
          </a:r>
        </a:p>
      </dgm:t>
    </dgm:pt>
    <dgm:pt modelId="{5EAFC13B-75B0-4095-91F8-B32D9803DAC8}" type="parTrans" cxnId="{3E24E5C3-AC9A-41FD-B266-7B18CAC77857}">
      <dgm:prSet/>
      <dgm:spPr/>
      <dgm:t>
        <a:bodyPr/>
        <a:lstStyle/>
        <a:p>
          <a:endParaRPr lang="en-CA"/>
        </a:p>
      </dgm:t>
    </dgm:pt>
    <dgm:pt modelId="{459B3B55-B1ED-4138-87D3-42F1652EE5F5}" type="sibTrans" cxnId="{3E24E5C3-AC9A-41FD-B266-7B18CAC77857}">
      <dgm:prSet/>
      <dgm:spPr/>
      <dgm:t>
        <a:bodyPr/>
        <a:lstStyle/>
        <a:p>
          <a:endParaRPr lang="en-CA"/>
        </a:p>
      </dgm:t>
    </dgm:pt>
    <dgm:pt modelId="{1BEB1EE1-531B-4038-9FF7-54141419A10E}">
      <dgm:prSet phldrT="[Texte]"/>
      <dgm:spPr/>
      <dgm:t>
        <a:bodyPr/>
        <a:lstStyle/>
        <a:p>
          <a:r>
            <a:rPr lang="en-CA" dirty="0"/>
            <a:t>Un </a:t>
          </a:r>
          <a:r>
            <a:rPr lang="en-CA" dirty="0" err="1"/>
            <a:t>DbSet</a:t>
          </a:r>
          <a:r>
            <a:rPr lang="en-CA" dirty="0"/>
            <a:t> par </a:t>
          </a:r>
          <a:r>
            <a:rPr lang="en-CA" dirty="0" err="1"/>
            <a:t>classe</a:t>
          </a:r>
          <a:endParaRPr lang="en-CA" dirty="0"/>
        </a:p>
      </dgm:t>
    </dgm:pt>
    <dgm:pt modelId="{DC7CA614-17D2-4C1F-AB86-4BE51069C672}" type="parTrans" cxnId="{178E54AE-2B04-4FD1-9B36-8D3FC0421A65}">
      <dgm:prSet/>
      <dgm:spPr/>
      <dgm:t>
        <a:bodyPr/>
        <a:lstStyle/>
        <a:p>
          <a:endParaRPr lang="en-CA"/>
        </a:p>
      </dgm:t>
    </dgm:pt>
    <dgm:pt modelId="{E5F605F6-A160-4A11-A7F0-91EEAB3B2769}" type="sibTrans" cxnId="{178E54AE-2B04-4FD1-9B36-8D3FC0421A65}">
      <dgm:prSet/>
      <dgm:spPr/>
      <dgm:t>
        <a:bodyPr/>
        <a:lstStyle/>
        <a:p>
          <a:endParaRPr lang="en-CA"/>
        </a:p>
      </dgm:t>
    </dgm:pt>
    <dgm:pt modelId="{B4F327F2-0AB9-479B-A358-643DEFC85192}">
      <dgm:prSet phldrT="[Texte]"/>
      <dgm:spPr/>
      <dgm:t>
        <a:bodyPr/>
        <a:lstStyle/>
        <a:p>
          <a:r>
            <a:rPr lang="en-CA" dirty="0" err="1"/>
            <a:t>appsettings.json</a:t>
          </a:r>
          <a:endParaRPr lang="en-CA" dirty="0"/>
        </a:p>
      </dgm:t>
    </dgm:pt>
    <dgm:pt modelId="{35072C79-A1C0-4975-BFF9-957A35B6AB21}" type="parTrans" cxnId="{709E92C6-48B9-4133-9E14-EBFCC71427BF}">
      <dgm:prSet/>
      <dgm:spPr/>
      <dgm:t>
        <a:bodyPr/>
        <a:lstStyle/>
        <a:p>
          <a:endParaRPr lang="en-CA"/>
        </a:p>
      </dgm:t>
    </dgm:pt>
    <dgm:pt modelId="{DC8BC5B6-2FED-4851-8DF4-5469F50E57AE}" type="sibTrans" cxnId="{709E92C6-48B9-4133-9E14-EBFCC71427BF}">
      <dgm:prSet/>
      <dgm:spPr/>
      <dgm:t>
        <a:bodyPr/>
        <a:lstStyle/>
        <a:p>
          <a:endParaRPr lang="en-CA"/>
        </a:p>
      </dgm:t>
    </dgm:pt>
    <dgm:pt modelId="{783A2446-D6B9-40AB-BD61-6A5B610CABFC}">
      <dgm:prSet phldrT="[Texte]"/>
      <dgm:spPr/>
      <dgm:t>
        <a:bodyPr/>
        <a:lstStyle/>
        <a:p>
          <a:r>
            <a:rPr lang="en-CA" dirty="0"/>
            <a:t>DI </a:t>
          </a:r>
          <a:r>
            <a:rPr lang="en-CA" dirty="0" err="1"/>
            <a:t>setup.cs</a:t>
          </a:r>
          <a:endParaRPr lang="en-CA" dirty="0"/>
        </a:p>
      </dgm:t>
    </dgm:pt>
    <dgm:pt modelId="{D885CB6B-5218-4B14-80CF-7B872822FC70}" type="parTrans" cxnId="{AA22A598-252A-4A08-BB52-A05E7C597F1C}">
      <dgm:prSet/>
      <dgm:spPr/>
      <dgm:t>
        <a:bodyPr/>
        <a:lstStyle/>
        <a:p>
          <a:endParaRPr lang="en-CA"/>
        </a:p>
      </dgm:t>
    </dgm:pt>
    <dgm:pt modelId="{D890421C-E102-44EC-A5F0-56018488383C}" type="sibTrans" cxnId="{AA22A598-252A-4A08-BB52-A05E7C597F1C}">
      <dgm:prSet/>
      <dgm:spPr/>
      <dgm:t>
        <a:bodyPr/>
        <a:lstStyle/>
        <a:p>
          <a:endParaRPr lang="en-CA"/>
        </a:p>
      </dgm:t>
    </dgm:pt>
    <dgm:pt modelId="{6928E44C-C9B6-4E12-BFC3-0DC71FA7CEF4}">
      <dgm:prSet phldrT="[Texte]"/>
      <dgm:spPr/>
      <dgm:t>
        <a:bodyPr/>
        <a:lstStyle/>
        <a:p>
          <a:r>
            <a:rPr lang="en-CA">
              <a:solidFill>
                <a:schemeClr val="tx1"/>
              </a:solidFill>
            </a:rPr>
            <a:t>Migration</a:t>
          </a:r>
          <a:endParaRPr lang="en-CA" dirty="0">
            <a:solidFill>
              <a:schemeClr val="tx1"/>
            </a:solidFill>
          </a:endParaRPr>
        </a:p>
      </dgm:t>
    </dgm:pt>
    <dgm:pt modelId="{CE2B3EC3-60DB-4440-8CF7-4BFD7E06D81B}" type="parTrans" cxnId="{6860CC30-1978-4434-887D-02D098C682D7}">
      <dgm:prSet/>
      <dgm:spPr/>
      <dgm:t>
        <a:bodyPr/>
        <a:lstStyle/>
        <a:p>
          <a:endParaRPr lang="en-CA"/>
        </a:p>
      </dgm:t>
    </dgm:pt>
    <dgm:pt modelId="{4FA0FA06-5CF8-433E-A7A0-0DF4B93D3D54}" type="sibTrans" cxnId="{6860CC30-1978-4434-887D-02D098C682D7}">
      <dgm:prSet/>
      <dgm:spPr/>
      <dgm:t>
        <a:bodyPr/>
        <a:lstStyle/>
        <a:p>
          <a:endParaRPr lang="en-CA"/>
        </a:p>
      </dgm:t>
    </dgm:pt>
    <dgm:pt modelId="{CFF11749-E9A9-4C20-80F0-C5BDB14EAEA4}">
      <dgm:prSet phldrT="[Texte]"/>
      <dgm:spPr/>
      <dgm:t>
        <a:bodyPr/>
        <a:lstStyle/>
        <a:p>
          <a:r>
            <a:rPr lang="fr-CA" dirty="0" err="1"/>
            <a:t>Models</a:t>
          </a:r>
          <a:r>
            <a:rPr lang="fr-CA" dirty="0"/>
            <a:t> Classes</a:t>
          </a:r>
          <a:endParaRPr lang="en-CA" dirty="0"/>
        </a:p>
      </dgm:t>
    </dgm:pt>
    <dgm:pt modelId="{00689087-0776-4AE2-89F8-231850B563D8}" type="parTrans" cxnId="{17483587-495B-4D5F-A5F4-D9515E289E7A}">
      <dgm:prSet/>
      <dgm:spPr/>
      <dgm:t>
        <a:bodyPr/>
        <a:lstStyle/>
        <a:p>
          <a:endParaRPr lang="en-CA"/>
        </a:p>
      </dgm:t>
    </dgm:pt>
    <dgm:pt modelId="{0A4F6162-ABA8-4AAC-B06E-5A76562C466C}" type="sibTrans" cxnId="{17483587-495B-4D5F-A5F4-D9515E289E7A}">
      <dgm:prSet/>
      <dgm:spPr/>
      <dgm:t>
        <a:bodyPr/>
        <a:lstStyle/>
        <a:p>
          <a:endParaRPr lang="en-CA"/>
        </a:p>
      </dgm:t>
    </dgm:pt>
    <dgm:pt modelId="{C54B1CFC-214E-4D4E-84F1-2E7AF2116AD1}">
      <dgm:prSet phldrT="[Texte]"/>
      <dgm:spPr/>
      <dgm:t>
        <a:bodyPr/>
        <a:lstStyle/>
        <a:p>
          <a:r>
            <a:rPr lang="fr-CA" dirty="0"/>
            <a:t>Une classe par table</a:t>
          </a:r>
          <a:endParaRPr lang="en-CA" dirty="0"/>
        </a:p>
      </dgm:t>
    </dgm:pt>
    <dgm:pt modelId="{19856554-EF2D-499B-BBB2-96DCBD104AFE}" type="parTrans" cxnId="{DBDA0006-98D2-4811-899A-660CF823F13C}">
      <dgm:prSet/>
      <dgm:spPr/>
      <dgm:t>
        <a:bodyPr/>
        <a:lstStyle/>
        <a:p>
          <a:endParaRPr lang="en-CA"/>
        </a:p>
      </dgm:t>
    </dgm:pt>
    <dgm:pt modelId="{126309AE-7CCD-44C6-AFA4-804F1EFC3C96}" type="sibTrans" cxnId="{DBDA0006-98D2-4811-899A-660CF823F13C}">
      <dgm:prSet/>
      <dgm:spPr/>
      <dgm:t>
        <a:bodyPr/>
        <a:lstStyle/>
        <a:p>
          <a:endParaRPr lang="en-CA"/>
        </a:p>
      </dgm:t>
    </dgm:pt>
    <dgm:pt modelId="{DAA42F5C-B8E7-49CC-BC9F-36F7429A263F}">
      <dgm:prSet phldrT="[Texte]"/>
      <dgm:spPr/>
      <dgm:t>
        <a:bodyPr/>
        <a:lstStyle/>
        <a:p>
          <a:r>
            <a:rPr lang="fr-CA" dirty="0"/>
            <a:t>Propriétés =</a:t>
          </a:r>
          <a:r>
            <a:rPr lang="en-CA" dirty="0"/>
            <a:t>&gt; </a:t>
          </a:r>
          <a:r>
            <a:rPr lang="en-CA" dirty="0" err="1"/>
            <a:t>colonnes</a:t>
          </a:r>
          <a:endParaRPr lang="en-CA" dirty="0"/>
        </a:p>
      </dgm:t>
    </dgm:pt>
    <dgm:pt modelId="{4F509687-4643-49BE-96D3-FDEA34ED9029}" type="parTrans" cxnId="{A33153BF-0459-47CB-B1C7-BABC72D126D5}">
      <dgm:prSet/>
      <dgm:spPr/>
      <dgm:t>
        <a:bodyPr/>
        <a:lstStyle/>
        <a:p>
          <a:endParaRPr lang="en-CA"/>
        </a:p>
      </dgm:t>
    </dgm:pt>
    <dgm:pt modelId="{DC396D67-D59D-42A0-BEEE-978BD09BCB50}" type="sibTrans" cxnId="{A33153BF-0459-47CB-B1C7-BABC72D126D5}">
      <dgm:prSet/>
      <dgm:spPr/>
      <dgm:t>
        <a:bodyPr/>
        <a:lstStyle/>
        <a:p>
          <a:endParaRPr lang="en-CA"/>
        </a:p>
      </dgm:t>
    </dgm:pt>
    <dgm:pt modelId="{4C837B36-5B1E-482D-B249-255D63B927CB}" type="pres">
      <dgm:prSet presAssocID="{C5828EED-C470-4261-9FE7-881B171E4069}" presName="linearFlow" presStyleCnt="0">
        <dgm:presLayoutVars>
          <dgm:dir/>
          <dgm:animLvl val="lvl"/>
          <dgm:resizeHandles val="exact"/>
        </dgm:presLayoutVars>
      </dgm:prSet>
      <dgm:spPr/>
    </dgm:pt>
    <dgm:pt modelId="{431F9387-7B34-4226-9F2A-4F1E5B24DE33}" type="pres">
      <dgm:prSet presAssocID="{CFF11749-E9A9-4C20-80F0-C5BDB14EAEA4}" presName="composite" presStyleCnt="0"/>
      <dgm:spPr/>
    </dgm:pt>
    <dgm:pt modelId="{74971EF2-E557-4B59-8896-BD303A13E73E}" type="pres">
      <dgm:prSet presAssocID="{CFF11749-E9A9-4C20-80F0-C5BDB14EAEA4}" presName="parentText" presStyleLbl="alignNode1" presStyleIdx="0" presStyleCnt="4" custLinFactNeighborY="0">
        <dgm:presLayoutVars>
          <dgm:chMax val="1"/>
          <dgm:bulletEnabled val="1"/>
        </dgm:presLayoutVars>
      </dgm:prSet>
      <dgm:spPr/>
    </dgm:pt>
    <dgm:pt modelId="{874D00C0-DD7F-496F-8BB3-8EE72803A4B0}" type="pres">
      <dgm:prSet presAssocID="{CFF11749-E9A9-4C20-80F0-C5BDB14EAEA4}" presName="descendantText" presStyleLbl="alignAcc1" presStyleIdx="0" presStyleCnt="4" custLinFactNeighborX="49" custLinFactNeighborY="-113">
        <dgm:presLayoutVars>
          <dgm:bulletEnabled val="1"/>
        </dgm:presLayoutVars>
      </dgm:prSet>
      <dgm:spPr/>
    </dgm:pt>
    <dgm:pt modelId="{5B0C5F2E-238F-4D88-B819-043B45A4B62E}" type="pres">
      <dgm:prSet presAssocID="{0A4F6162-ABA8-4AAC-B06E-5A76562C466C}" presName="sp" presStyleCnt="0"/>
      <dgm:spPr/>
    </dgm:pt>
    <dgm:pt modelId="{8BDF1446-E2CB-45B2-91D2-1B3A40E43BDA}" type="pres">
      <dgm:prSet presAssocID="{0A11CD55-21A6-4221-B2B3-EA302C82642C}" presName="composite" presStyleCnt="0"/>
      <dgm:spPr/>
    </dgm:pt>
    <dgm:pt modelId="{7EEE77CF-4568-4091-A147-3C81E092C62E}" type="pres">
      <dgm:prSet presAssocID="{0A11CD55-21A6-4221-B2B3-EA302C82642C}" presName="parentText" presStyleLbl="alignNode1" presStyleIdx="1" presStyleCnt="4" custLinFactNeighborY="0">
        <dgm:presLayoutVars>
          <dgm:chMax val="1"/>
          <dgm:bulletEnabled val="1"/>
        </dgm:presLayoutVars>
      </dgm:prSet>
      <dgm:spPr/>
    </dgm:pt>
    <dgm:pt modelId="{22937A73-9A03-45FC-9298-55394DFF81D4}" type="pres">
      <dgm:prSet presAssocID="{0A11CD55-21A6-4221-B2B3-EA302C82642C}" presName="descendantText" presStyleLbl="alignAcc1" presStyleIdx="1" presStyleCnt="4">
        <dgm:presLayoutVars>
          <dgm:bulletEnabled val="1"/>
        </dgm:presLayoutVars>
      </dgm:prSet>
      <dgm:spPr/>
    </dgm:pt>
    <dgm:pt modelId="{2B96210F-7C10-43EA-8C1A-84E2F1A1C9B8}" type="pres">
      <dgm:prSet presAssocID="{2434B5FE-7EE6-43C7-983C-0EC92D368AB5}" presName="sp" presStyleCnt="0"/>
      <dgm:spPr/>
    </dgm:pt>
    <dgm:pt modelId="{DEA39710-158C-4B68-814E-737D699DF0C7}" type="pres">
      <dgm:prSet presAssocID="{03DAD63A-3682-4DCD-A1F6-C67315FF719B}" presName="composite" presStyleCnt="0"/>
      <dgm:spPr/>
    </dgm:pt>
    <dgm:pt modelId="{681A2F6E-427A-4ED9-A923-CBBF3BE4EC79}" type="pres">
      <dgm:prSet presAssocID="{03DAD63A-3682-4DCD-A1F6-C67315FF719B}" presName="parentText" presStyleLbl="alignNode1" presStyleIdx="2" presStyleCnt="4" custLinFactNeighborY="0">
        <dgm:presLayoutVars>
          <dgm:chMax val="1"/>
          <dgm:bulletEnabled val="1"/>
        </dgm:presLayoutVars>
      </dgm:prSet>
      <dgm:spPr/>
    </dgm:pt>
    <dgm:pt modelId="{988A15A5-3827-4147-9FDC-40B83D43775C}" type="pres">
      <dgm:prSet presAssocID="{03DAD63A-3682-4DCD-A1F6-C67315FF719B}" presName="descendantText" presStyleLbl="alignAcc1" presStyleIdx="2" presStyleCnt="4">
        <dgm:presLayoutVars>
          <dgm:bulletEnabled val="1"/>
        </dgm:presLayoutVars>
      </dgm:prSet>
      <dgm:spPr/>
    </dgm:pt>
    <dgm:pt modelId="{E48B22A6-262C-41CE-94E7-E55CBE7BF5A4}" type="pres">
      <dgm:prSet presAssocID="{78466510-4952-4FC0-92F3-9FD5D56FFC9F}" presName="sp" presStyleCnt="0"/>
      <dgm:spPr/>
    </dgm:pt>
    <dgm:pt modelId="{0277E4FD-8887-4259-9E1A-ED6E4DF8F9B6}" type="pres">
      <dgm:prSet presAssocID="{6928E44C-C9B6-4E12-BFC3-0DC71FA7CEF4}" presName="composite" presStyleCnt="0"/>
      <dgm:spPr/>
    </dgm:pt>
    <dgm:pt modelId="{31D7162D-6D83-47B5-B2B3-1DF4225D12EF}" type="pres">
      <dgm:prSet presAssocID="{6928E44C-C9B6-4E12-BFC3-0DC71FA7CEF4}" presName="parentText" presStyleLbl="alignNode1" presStyleIdx="3" presStyleCnt="4" custLinFactNeighborY="0">
        <dgm:presLayoutVars>
          <dgm:chMax val="1"/>
          <dgm:bulletEnabled val="1"/>
        </dgm:presLayoutVars>
      </dgm:prSet>
      <dgm:spPr/>
    </dgm:pt>
    <dgm:pt modelId="{2CE76502-CDF4-485A-8ADB-02947F076795}" type="pres">
      <dgm:prSet presAssocID="{6928E44C-C9B6-4E12-BFC3-0DC71FA7CEF4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66BC9C00-9FF0-4A81-8D7F-8A3E64FFD59A}" type="presOf" srcId="{6928E44C-C9B6-4E12-BFC3-0DC71FA7CEF4}" destId="{31D7162D-6D83-47B5-B2B3-1DF4225D12EF}" srcOrd="0" destOrd="0" presId="urn:microsoft.com/office/officeart/2005/8/layout/chevron2"/>
    <dgm:cxn modelId="{1411C402-1067-4134-9F83-31EF1E2B2D07}" srcId="{C5828EED-C470-4261-9FE7-881B171E4069}" destId="{03DAD63A-3682-4DCD-A1F6-C67315FF719B}" srcOrd="2" destOrd="0" parTransId="{06348906-27E3-4AF3-86D3-022CC90034DA}" sibTransId="{78466510-4952-4FC0-92F3-9FD5D56FFC9F}"/>
    <dgm:cxn modelId="{DBDA0006-98D2-4811-899A-660CF823F13C}" srcId="{CFF11749-E9A9-4C20-80F0-C5BDB14EAEA4}" destId="{C54B1CFC-214E-4D4E-84F1-2E7AF2116AD1}" srcOrd="0" destOrd="0" parTransId="{19856554-EF2D-499B-BBB2-96DCBD104AFE}" sibTransId="{126309AE-7CCD-44C6-AFA4-804F1EFC3C96}"/>
    <dgm:cxn modelId="{0E99890C-9355-48C0-9786-E2C8319C6F1C}" type="presOf" srcId="{783A2446-D6B9-40AB-BD61-6A5B610CABFC}" destId="{988A15A5-3827-4147-9FDC-40B83D43775C}" srcOrd="0" destOrd="1" presId="urn:microsoft.com/office/officeart/2005/8/layout/chevron2"/>
    <dgm:cxn modelId="{6860CC30-1978-4434-887D-02D098C682D7}" srcId="{C5828EED-C470-4261-9FE7-881B171E4069}" destId="{6928E44C-C9B6-4E12-BFC3-0DC71FA7CEF4}" srcOrd="3" destOrd="0" parTransId="{CE2B3EC3-60DB-4440-8CF7-4BFD7E06D81B}" sibTransId="{4FA0FA06-5CF8-433E-A7A0-0DF4B93D3D54}"/>
    <dgm:cxn modelId="{9ED47434-C060-4236-BF63-1C506982D44A}" type="presOf" srcId="{B4F327F2-0AB9-479B-A358-643DEFC85192}" destId="{988A15A5-3827-4147-9FDC-40B83D43775C}" srcOrd="0" destOrd="0" presId="urn:microsoft.com/office/officeart/2005/8/layout/chevron2"/>
    <dgm:cxn modelId="{847BB835-207E-4DD9-B136-C43D8676F7BA}" srcId="{0A11CD55-21A6-4221-B2B3-EA302C82642C}" destId="{7A3EA3B9-C255-4192-A74A-0AA0E89D837B}" srcOrd="0" destOrd="0" parTransId="{A4AE8923-CF35-402F-8F24-E29D7165E275}" sibTransId="{AFA2920F-7D84-4359-B246-11124FC6C41C}"/>
    <dgm:cxn modelId="{1C4CBC3C-A73D-4F68-BC41-9F52471681A4}" srcId="{C5828EED-C470-4261-9FE7-881B171E4069}" destId="{0A11CD55-21A6-4221-B2B3-EA302C82642C}" srcOrd="1" destOrd="0" parTransId="{A8A1D761-73B3-4E16-9B67-2250AC96B594}" sibTransId="{2434B5FE-7EE6-43C7-983C-0EC92D368AB5}"/>
    <dgm:cxn modelId="{A580655F-C2D6-4530-85AF-5FE8C84DC966}" type="presOf" srcId="{7A3EA3B9-C255-4192-A74A-0AA0E89D837B}" destId="{22937A73-9A03-45FC-9298-55394DFF81D4}" srcOrd="0" destOrd="0" presId="urn:microsoft.com/office/officeart/2005/8/layout/chevron2"/>
    <dgm:cxn modelId="{78A22162-6411-4B47-A607-EB94B870C45B}" type="presOf" srcId="{58442B0B-5094-4392-A7D4-C613995BED65}" destId="{2CE76502-CDF4-485A-8ADB-02947F076795}" srcOrd="0" destOrd="1" presId="urn:microsoft.com/office/officeart/2005/8/layout/chevron2"/>
    <dgm:cxn modelId="{4A148143-298A-4E2A-AE65-A5DAEDB30395}" type="presOf" srcId="{1BEB1EE1-531B-4038-9FF7-54141419A10E}" destId="{22937A73-9A03-45FC-9298-55394DFF81D4}" srcOrd="0" destOrd="1" presId="urn:microsoft.com/office/officeart/2005/8/layout/chevron2"/>
    <dgm:cxn modelId="{E53ADF47-34B9-4EC2-ADD6-62C1B3D5A521}" srcId="{6928E44C-C9B6-4E12-BFC3-0DC71FA7CEF4}" destId="{4D701DC8-C6D0-4F8F-8EDA-302AC92597A9}" srcOrd="0" destOrd="0" parTransId="{38E69697-CC37-426C-A8EB-6F55B8E24AF8}" sibTransId="{040AD0A4-AA62-495F-99B7-579EABEB4D86}"/>
    <dgm:cxn modelId="{2907507F-062F-4C42-9692-75AA575CF412}" type="presOf" srcId="{0A11CD55-21A6-4221-B2B3-EA302C82642C}" destId="{7EEE77CF-4568-4091-A147-3C81E092C62E}" srcOrd="0" destOrd="0" presId="urn:microsoft.com/office/officeart/2005/8/layout/chevron2"/>
    <dgm:cxn modelId="{93EB5B80-520F-4502-9BDB-DC9654C5E4A9}" type="presOf" srcId="{4D701DC8-C6D0-4F8F-8EDA-302AC92597A9}" destId="{2CE76502-CDF4-485A-8ADB-02947F076795}" srcOrd="0" destOrd="0" presId="urn:microsoft.com/office/officeart/2005/8/layout/chevron2"/>
    <dgm:cxn modelId="{17483587-495B-4D5F-A5F4-D9515E289E7A}" srcId="{C5828EED-C470-4261-9FE7-881B171E4069}" destId="{CFF11749-E9A9-4C20-80F0-C5BDB14EAEA4}" srcOrd="0" destOrd="0" parTransId="{00689087-0776-4AE2-89F8-231850B563D8}" sibTransId="{0A4F6162-ABA8-4AAC-B06E-5A76562C466C}"/>
    <dgm:cxn modelId="{A873A68C-5E5C-49A2-B48D-9FF94A6D578C}" type="presOf" srcId="{03DAD63A-3682-4DCD-A1F6-C67315FF719B}" destId="{681A2F6E-427A-4ED9-A923-CBBF3BE4EC79}" srcOrd="0" destOrd="0" presId="urn:microsoft.com/office/officeart/2005/8/layout/chevron2"/>
    <dgm:cxn modelId="{F32F1D91-A3E2-43F1-B4BC-005767C5C5C9}" type="presOf" srcId="{C54B1CFC-214E-4D4E-84F1-2E7AF2116AD1}" destId="{874D00C0-DD7F-496F-8BB3-8EE72803A4B0}" srcOrd="0" destOrd="0" presId="urn:microsoft.com/office/officeart/2005/8/layout/chevron2"/>
    <dgm:cxn modelId="{AA22A598-252A-4A08-BB52-A05E7C597F1C}" srcId="{03DAD63A-3682-4DCD-A1F6-C67315FF719B}" destId="{783A2446-D6B9-40AB-BD61-6A5B610CABFC}" srcOrd="1" destOrd="0" parTransId="{D885CB6B-5218-4B14-80CF-7B872822FC70}" sibTransId="{D890421C-E102-44EC-A5F0-56018488383C}"/>
    <dgm:cxn modelId="{178E54AE-2B04-4FD1-9B36-8D3FC0421A65}" srcId="{0A11CD55-21A6-4221-B2B3-EA302C82642C}" destId="{1BEB1EE1-531B-4038-9FF7-54141419A10E}" srcOrd="1" destOrd="0" parTransId="{DC7CA614-17D2-4C1F-AB86-4BE51069C672}" sibTransId="{E5F605F6-A160-4A11-A7F0-91EEAB3B2769}"/>
    <dgm:cxn modelId="{A33153BF-0459-47CB-B1C7-BABC72D126D5}" srcId="{CFF11749-E9A9-4C20-80F0-C5BDB14EAEA4}" destId="{DAA42F5C-B8E7-49CC-BC9F-36F7429A263F}" srcOrd="1" destOrd="0" parTransId="{4F509687-4643-49BE-96D3-FDEA34ED9029}" sibTransId="{DC396D67-D59D-42A0-BEEE-978BD09BCB50}"/>
    <dgm:cxn modelId="{3E24E5C3-AC9A-41FD-B266-7B18CAC77857}" srcId="{6928E44C-C9B6-4E12-BFC3-0DC71FA7CEF4}" destId="{58442B0B-5094-4392-A7D4-C613995BED65}" srcOrd="1" destOrd="0" parTransId="{5EAFC13B-75B0-4095-91F8-B32D9803DAC8}" sibTransId="{459B3B55-B1ED-4138-87D3-42F1652EE5F5}"/>
    <dgm:cxn modelId="{709E92C6-48B9-4133-9E14-EBFCC71427BF}" srcId="{03DAD63A-3682-4DCD-A1F6-C67315FF719B}" destId="{B4F327F2-0AB9-479B-A358-643DEFC85192}" srcOrd="0" destOrd="0" parTransId="{35072C79-A1C0-4975-BFF9-957A35B6AB21}" sibTransId="{DC8BC5B6-2FED-4851-8DF4-5469F50E57AE}"/>
    <dgm:cxn modelId="{7FAF7DE4-2A16-4D23-8558-A3E15A819F6E}" type="presOf" srcId="{C5828EED-C470-4261-9FE7-881B171E4069}" destId="{4C837B36-5B1E-482D-B249-255D63B927CB}" srcOrd="0" destOrd="0" presId="urn:microsoft.com/office/officeart/2005/8/layout/chevron2"/>
    <dgm:cxn modelId="{C03FD6F3-F632-47A8-98F0-1222439F1358}" type="presOf" srcId="{DAA42F5C-B8E7-49CC-BC9F-36F7429A263F}" destId="{874D00C0-DD7F-496F-8BB3-8EE72803A4B0}" srcOrd="0" destOrd="1" presId="urn:microsoft.com/office/officeart/2005/8/layout/chevron2"/>
    <dgm:cxn modelId="{376B57F7-40BF-4992-AB6C-243F05A370C1}" type="presOf" srcId="{CFF11749-E9A9-4C20-80F0-C5BDB14EAEA4}" destId="{74971EF2-E557-4B59-8896-BD303A13E73E}" srcOrd="0" destOrd="0" presId="urn:microsoft.com/office/officeart/2005/8/layout/chevron2"/>
    <dgm:cxn modelId="{FBEF779E-382A-4CD7-8C2D-81FC65B2950C}" type="presParOf" srcId="{4C837B36-5B1E-482D-B249-255D63B927CB}" destId="{431F9387-7B34-4226-9F2A-4F1E5B24DE33}" srcOrd="0" destOrd="0" presId="urn:microsoft.com/office/officeart/2005/8/layout/chevron2"/>
    <dgm:cxn modelId="{BDC4DC42-AE18-4FD1-9FF5-1A1C34CA6665}" type="presParOf" srcId="{431F9387-7B34-4226-9F2A-4F1E5B24DE33}" destId="{74971EF2-E557-4B59-8896-BD303A13E73E}" srcOrd="0" destOrd="0" presId="urn:microsoft.com/office/officeart/2005/8/layout/chevron2"/>
    <dgm:cxn modelId="{43090F4B-7E6E-4A27-886B-0382D2EC15DE}" type="presParOf" srcId="{431F9387-7B34-4226-9F2A-4F1E5B24DE33}" destId="{874D00C0-DD7F-496F-8BB3-8EE72803A4B0}" srcOrd="1" destOrd="0" presId="urn:microsoft.com/office/officeart/2005/8/layout/chevron2"/>
    <dgm:cxn modelId="{081F366A-2900-41C4-A801-288D93B3F6BF}" type="presParOf" srcId="{4C837B36-5B1E-482D-B249-255D63B927CB}" destId="{5B0C5F2E-238F-4D88-B819-043B45A4B62E}" srcOrd="1" destOrd="0" presId="urn:microsoft.com/office/officeart/2005/8/layout/chevron2"/>
    <dgm:cxn modelId="{8E3DECE0-D793-4726-A31F-9F9102E1B8E2}" type="presParOf" srcId="{4C837B36-5B1E-482D-B249-255D63B927CB}" destId="{8BDF1446-E2CB-45B2-91D2-1B3A40E43BDA}" srcOrd="2" destOrd="0" presId="urn:microsoft.com/office/officeart/2005/8/layout/chevron2"/>
    <dgm:cxn modelId="{8EF37101-11DC-4EDC-B1BA-01F3C431DAB7}" type="presParOf" srcId="{8BDF1446-E2CB-45B2-91D2-1B3A40E43BDA}" destId="{7EEE77CF-4568-4091-A147-3C81E092C62E}" srcOrd="0" destOrd="0" presId="urn:microsoft.com/office/officeart/2005/8/layout/chevron2"/>
    <dgm:cxn modelId="{05B86687-E9DC-4BF0-8F64-22250CE58882}" type="presParOf" srcId="{8BDF1446-E2CB-45B2-91D2-1B3A40E43BDA}" destId="{22937A73-9A03-45FC-9298-55394DFF81D4}" srcOrd="1" destOrd="0" presId="urn:microsoft.com/office/officeart/2005/8/layout/chevron2"/>
    <dgm:cxn modelId="{36ECBA2D-84F5-40D1-A133-64EA790C3ACE}" type="presParOf" srcId="{4C837B36-5B1E-482D-B249-255D63B927CB}" destId="{2B96210F-7C10-43EA-8C1A-84E2F1A1C9B8}" srcOrd="3" destOrd="0" presId="urn:microsoft.com/office/officeart/2005/8/layout/chevron2"/>
    <dgm:cxn modelId="{3A9438DA-81B6-4104-B0E2-5B2C4ED600F6}" type="presParOf" srcId="{4C837B36-5B1E-482D-B249-255D63B927CB}" destId="{DEA39710-158C-4B68-814E-737D699DF0C7}" srcOrd="4" destOrd="0" presId="urn:microsoft.com/office/officeart/2005/8/layout/chevron2"/>
    <dgm:cxn modelId="{C4A03A29-3FDE-4C38-9D2E-29BE4DA03FD4}" type="presParOf" srcId="{DEA39710-158C-4B68-814E-737D699DF0C7}" destId="{681A2F6E-427A-4ED9-A923-CBBF3BE4EC79}" srcOrd="0" destOrd="0" presId="urn:microsoft.com/office/officeart/2005/8/layout/chevron2"/>
    <dgm:cxn modelId="{045B4F0D-4485-485A-9CE7-6594B36F3C9B}" type="presParOf" srcId="{DEA39710-158C-4B68-814E-737D699DF0C7}" destId="{988A15A5-3827-4147-9FDC-40B83D43775C}" srcOrd="1" destOrd="0" presId="urn:microsoft.com/office/officeart/2005/8/layout/chevron2"/>
    <dgm:cxn modelId="{6CB8CC20-A08C-4229-90D0-9586B43CB331}" type="presParOf" srcId="{4C837B36-5B1E-482D-B249-255D63B927CB}" destId="{E48B22A6-262C-41CE-94E7-E55CBE7BF5A4}" srcOrd="5" destOrd="0" presId="urn:microsoft.com/office/officeart/2005/8/layout/chevron2"/>
    <dgm:cxn modelId="{E2B94F71-3943-4100-BCED-D9A29746B0E4}" type="presParOf" srcId="{4C837B36-5B1E-482D-B249-255D63B927CB}" destId="{0277E4FD-8887-4259-9E1A-ED6E4DF8F9B6}" srcOrd="6" destOrd="0" presId="urn:microsoft.com/office/officeart/2005/8/layout/chevron2"/>
    <dgm:cxn modelId="{57C44C45-D89B-4AAF-A175-E48465B634AF}" type="presParOf" srcId="{0277E4FD-8887-4259-9E1A-ED6E4DF8F9B6}" destId="{31D7162D-6D83-47B5-B2B3-1DF4225D12EF}" srcOrd="0" destOrd="0" presId="urn:microsoft.com/office/officeart/2005/8/layout/chevron2"/>
    <dgm:cxn modelId="{AC943C79-606D-4F95-922C-2106E945DD6D}" type="presParOf" srcId="{0277E4FD-8887-4259-9E1A-ED6E4DF8F9B6}" destId="{2CE76502-CDF4-485A-8ADB-02947F07679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A62760-054E-403D-BF6F-D528F4FDDD01}" type="doc">
      <dgm:prSet loTypeId="urn:microsoft.com/office/officeart/2005/8/layout/cycle5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CA"/>
        </a:p>
      </dgm:t>
    </dgm:pt>
    <dgm:pt modelId="{1566497D-4523-4ADC-B3A0-3DC2390186D2}">
      <dgm:prSet phldrT="[Texte]"/>
      <dgm:spPr/>
      <dgm:t>
        <a:bodyPr/>
        <a:lstStyle/>
        <a:p>
          <a:r>
            <a:rPr lang="en-CA" dirty="0"/>
            <a:t>Add/</a:t>
          </a:r>
          <a:r>
            <a:rPr lang="en-CA" dirty="0" err="1"/>
            <a:t>Mdf</a:t>
          </a:r>
          <a:endParaRPr lang="en-CA" dirty="0"/>
        </a:p>
        <a:p>
          <a:r>
            <a:rPr lang="en-CA" dirty="0"/>
            <a:t>Models</a:t>
          </a:r>
        </a:p>
      </dgm:t>
    </dgm:pt>
    <dgm:pt modelId="{2007A71E-DB55-49E1-B040-24360BDAA909}" type="parTrans" cxnId="{79778DB2-126A-45CF-9F0A-372215A4A09B}">
      <dgm:prSet/>
      <dgm:spPr/>
      <dgm:t>
        <a:bodyPr/>
        <a:lstStyle/>
        <a:p>
          <a:endParaRPr lang="en-CA"/>
        </a:p>
      </dgm:t>
    </dgm:pt>
    <dgm:pt modelId="{21123D2C-6E2B-437B-8943-FB4C951C3811}" type="sibTrans" cxnId="{79778DB2-126A-45CF-9F0A-372215A4A09B}">
      <dgm:prSet>
        <dgm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CA"/>
        </a:p>
      </dgm:t>
    </dgm:pt>
    <dgm:pt modelId="{3580327B-FC6A-4DFD-A46D-183CACE1B5DF}">
      <dgm:prSet phldrT="[Texte]"/>
      <dgm:spPr/>
      <dgm:t>
        <a:bodyPr/>
        <a:lstStyle/>
        <a:p>
          <a:r>
            <a:rPr lang="en-CA" dirty="0"/>
            <a:t>Add-Migration</a:t>
          </a:r>
        </a:p>
      </dgm:t>
    </dgm:pt>
    <dgm:pt modelId="{98DC7F91-6364-4B00-969D-09188C7F2E40}" type="parTrans" cxnId="{E51AB448-2B9B-472E-AF0A-A619F6FB544B}">
      <dgm:prSet/>
      <dgm:spPr/>
      <dgm:t>
        <a:bodyPr/>
        <a:lstStyle/>
        <a:p>
          <a:endParaRPr lang="en-CA"/>
        </a:p>
      </dgm:t>
    </dgm:pt>
    <dgm:pt modelId="{06D96EFD-F941-4BE8-890D-DAFD3A97598B}" type="sibTrans" cxnId="{E51AB448-2B9B-472E-AF0A-A619F6FB544B}">
      <dgm:prSet>
        <dgm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CA"/>
        </a:p>
      </dgm:t>
    </dgm:pt>
    <dgm:pt modelId="{7CBD8CE9-5E8D-447C-AE17-0762FB37C96B}">
      <dgm:prSet phldrT="[Texte]"/>
      <dgm:spPr/>
      <dgm:t>
        <a:bodyPr/>
        <a:lstStyle/>
        <a:p>
          <a:r>
            <a:rPr lang="en-CA" dirty="0">
              <a:solidFill>
                <a:schemeClr val="tx1"/>
              </a:solidFill>
            </a:rPr>
            <a:t>Update-database</a:t>
          </a:r>
        </a:p>
      </dgm:t>
    </dgm:pt>
    <dgm:pt modelId="{09D646DD-64AB-424C-B26D-A07A564C48C2}" type="parTrans" cxnId="{637530C0-B9E4-477C-82D2-C7E3846AD382}">
      <dgm:prSet/>
      <dgm:spPr/>
      <dgm:t>
        <a:bodyPr/>
        <a:lstStyle/>
        <a:p>
          <a:endParaRPr lang="en-CA"/>
        </a:p>
      </dgm:t>
    </dgm:pt>
    <dgm:pt modelId="{F2978BE3-ABE9-4E51-B0D6-97F9A86FCD78}" type="sibTrans" cxnId="{637530C0-B9E4-477C-82D2-C7E3846AD382}">
      <dgm:prSet>
        <dgm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CA"/>
        </a:p>
      </dgm:t>
    </dgm:pt>
    <dgm:pt modelId="{9F2840C4-4B53-406B-B0D1-7F288D905854}">
      <dgm:prSet phldrT="[Texte]"/>
      <dgm:spPr/>
      <dgm:t>
        <a:bodyPr/>
        <a:lstStyle/>
        <a:p>
          <a:r>
            <a:rPr lang="en-CA" dirty="0"/>
            <a:t>Add</a:t>
          </a:r>
        </a:p>
        <a:p>
          <a:r>
            <a:rPr lang="en-CA" dirty="0"/>
            <a:t>validation (</a:t>
          </a:r>
          <a:r>
            <a:rPr lang="en-CA" dirty="0" err="1"/>
            <a:t>contraintes</a:t>
          </a:r>
          <a:r>
            <a:rPr lang="en-CA" dirty="0"/>
            <a:t>)</a:t>
          </a:r>
        </a:p>
      </dgm:t>
    </dgm:pt>
    <dgm:pt modelId="{92DEBC7B-B28B-4D92-8C2E-A91A87FCFC5F}" type="parTrans" cxnId="{3190CB6D-E2B1-464D-87A8-8A1DCF46E536}">
      <dgm:prSet/>
      <dgm:spPr/>
      <dgm:t>
        <a:bodyPr/>
        <a:lstStyle/>
        <a:p>
          <a:endParaRPr lang="en-CA"/>
        </a:p>
      </dgm:t>
    </dgm:pt>
    <dgm:pt modelId="{A2A308F3-20A0-407E-824C-6D25A7BCA0AC}" type="sibTrans" cxnId="{3190CB6D-E2B1-464D-87A8-8A1DCF46E536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CA"/>
        </a:p>
      </dgm:t>
    </dgm:pt>
    <dgm:pt modelId="{9653A577-63C6-4333-A4D4-1FE5AEEBC6B6}">
      <dgm:prSet phldrT="[Texte]"/>
      <dgm:spPr/>
      <dgm:t>
        <a:bodyPr/>
        <a:lstStyle/>
        <a:p>
          <a:r>
            <a:rPr lang="en-CA" dirty="0">
              <a:solidFill>
                <a:schemeClr val="tx1"/>
              </a:solidFill>
            </a:rPr>
            <a:t>Si add class =&gt; add </a:t>
          </a:r>
          <a:r>
            <a:rPr lang="en-CA" dirty="0" err="1">
              <a:solidFill>
                <a:schemeClr val="tx1"/>
              </a:solidFill>
            </a:rPr>
            <a:t>DbSet</a:t>
          </a:r>
          <a:endParaRPr lang="en-CA" dirty="0">
            <a:solidFill>
              <a:schemeClr val="tx1"/>
            </a:solidFill>
          </a:endParaRPr>
        </a:p>
        <a:p>
          <a:r>
            <a:rPr lang="en-CA" dirty="0">
              <a:solidFill>
                <a:schemeClr val="tx1"/>
              </a:solidFill>
            </a:rPr>
            <a:t>Ds </a:t>
          </a:r>
          <a:r>
            <a:rPr lang="en-CA" dirty="0" err="1">
              <a:solidFill>
                <a:schemeClr val="tx1"/>
              </a:solidFill>
            </a:rPr>
            <a:t>DbContext</a:t>
          </a:r>
          <a:endParaRPr lang="en-CA" dirty="0">
            <a:solidFill>
              <a:schemeClr val="tx1"/>
            </a:solidFill>
          </a:endParaRPr>
        </a:p>
      </dgm:t>
    </dgm:pt>
    <dgm:pt modelId="{1E96B342-AA12-4050-A029-448A4573779A}" type="parTrans" cxnId="{66CA5F0C-5E32-4AA9-B727-61790D97B802}">
      <dgm:prSet/>
      <dgm:spPr/>
      <dgm:t>
        <a:bodyPr/>
        <a:lstStyle/>
        <a:p>
          <a:endParaRPr lang="en-CA"/>
        </a:p>
      </dgm:t>
    </dgm:pt>
    <dgm:pt modelId="{98B71FB7-6CA1-4130-BD6A-6CA8A32BBAB7}" type="sibTrans" cxnId="{66CA5F0C-5E32-4AA9-B727-61790D97B802}">
      <dgm:prSet>
        <dgm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CA"/>
        </a:p>
      </dgm:t>
    </dgm:pt>
    <dgm:pt modelId="{066D2DA2-2779-4432-957E-1783A1EE1C7C}" type="pres">
      <dgm:prSet presAssocID="{B5A62760-054E-403D-BF6F-D528F4FDDD01}" presName="cycle" presStyleCnt="0">
        <dgm:presLayoutVars>
          <dgm:dir/>
          <dgm:resizeHandles val="exact"/>
        </dgm:presLayoutVars>
      </dgm:prSet>
      <dgm:spPr/>
    </dgm:pt>
    <dgm:pt modelId="{526E78DB-C160-45D2-9D3E-E42CD5E4E6D1}" type="pres">
      <dgm:prSet presAssocID="{1566497D-4523-4ADC-B3A0-3DC2390186D2}" presName="node" presStyleLbl="node1" presStyleIdx="0" presStyleCnt="5">
        <dgm:presLayoutVars>
          <dgm:bulletEnabled val="1"/>
        </dgm:presLayoutVars>
      </dgm:prSet>
      <dgm:spPr/>
    </dgm:pt>
    <dgm:pt modelId="{48BDEB4E-4CCB-4B1B-A754-70009A6FFB71}" type="pres">
      <dgm:prSet presAssocID="{1566497D-4523-4ADC-B3A0-3DC2390186D2}" presName="spNode" presStyleCnt="0"/>
      <dgm:spPr/>
    </dgm:pt>
    <dgm:pt modelId="{B9311AA9-550B-41D1-A510-153F37294FB7}" type="pres">
      <dgm:prSet presAssocID="{21123D2C-6E2B-437B-8943-FB4C951C3811}" presName="sibTrans" presStyleLbl="sibTrans1D1" presStyleIdx="0" presStyleCnt="5"/>
      <dgm:spPr/>
    </dgm:pt>
    <dgm:pt modelId="{00B95330-4A11-4146-B068-E56B140D3995}" type="pres">
      <dgm:prSet presAssocID="{9F2840C4-4B53-406B-B0D1-7F288D905854}" presName="node" presStyleLbl="node1" presStyleIdx="1" presStyleCnt="5">
        <dgm:presLayoutVars>
          <dgm:bulletEnabled val="1"/>
        </dgm:presLayoutVars>
      </dgm:prSet>
      <dgm:spPr/>
    </dgm:pt>
    <dgm:pt modelId="{542C6DA2-4C46-46C7-A4ED-15C10689360C}" type="pres">
      <dgm:prSet presAssocID="{9F2840C4-4B53-406B-B0D1-7F288D905854}" presName="spNode" presStyleCnt="0"/>
      <dgm:spPr/>
    </dgm:pt>
    <dgm:pt modelId="{382E5243-BB2B-4696-9566-6E6077417996}" type="pres">
      <dgm:prSet presAssocID="{A2A308F3-20A0-407E-824C-6D25A7BCA0AC}" presName="sibTrans" presStyleLbl="sibTrans1D1" presStyleIdx="1" presStyleCnt="5"/>
      <dgm:spPr/>
    </dgm:pt>
    <dgm:pt modelId="{CD2F7427-DC48-4252-837D-F4B8CD7358BF}" type="pres">
      <dgm:prSet presAssocID="{9653A577-63C6-4333-A4D4-1FE5AEEBC6B6}" presName="node" presStyleLbl="node1" presStyleIdx="2" presStyleCnt="5">
        <dgm:presLayoutVars>
          <dgm:bulletEnabled val="1"/>
        </dgm:presLayoutVars>
      </dgm:prSet>
      <dgm:spPr/>
    </dgm:pt>
    <dgm:pt modelId="{6EEDA558-704D-4A27-8057-7A56DE26E364}" type="pres">
      <dgm:prSet presAssocID="{9653A577-63C6-4333-A4D4-1FE5AEEBC6B6}" presName="spNode" presStyleCnt="0"/>
      <dgm:spPr/>
    </dgm:pt>
    <dgm:pt modelId="{0B9CEB44-D399-4629-A663-E49C9E7B8EC7}" type="pres">
      <dgm:prSet presAssocID="{98B71FB7-6CA1-4130-BD6A-6CA8A32BBAB7}" presName="sibTrans" presStyleLbl="sibTrans1D1" presStyleIdx="2" presStyleCnt="5"/>
      <dgm:spPr/>
    </dgm:pt>
    <dgm:pt modelId="{C735B3C3-8CF6-42A3-ACB0-726294BE88DF}" type="pres">
      <dgm:prSet presAssocID="{3580327B-FC6A-4DFD-A46D-183CACE1B5DF}" presName="node" presStyleLbl="node1" presStyleIdx="3" presStyleCnt="5">
        <dgm:presLayoutVars>
          <dgm:bulletEnabled val="1"/>
        </dgm:presLayoutVars>
      </dgm:prSet>
      <dgm:spPr/>
    </dgm:pt>
    <dgm:pt modelId="{89D16673-FDA3-425B-81A7-27DC1C8AD2B1}" type="pres">
      <dgm:prSet presAssocID="{3580327B-FC6A-4DFD-A46D-183CACE1B5DF}" presName="spNode" presStyleCnt="0"/>
      <dgm:spPr/>
    </dgm:pt>
    <dgm:pt modelId="{2830F768-3B4C-441A-B282-38799F1446F7}" type="pres">
      <dgm:prSet presAssocID="{06D96EFD-F941-4BE8-890D-DAFD3A97598B}" presName="sibTrans" presStyleLbl="sibTrans1D1" presStyleIdx="3" presStyleCnt="5"/>
      <dgm:spPr/>
    </dgm:pt>
    <dgm:pt modelId="{75E968B8-6173-4C02-ACA4-82C0A74BC447}" type="pres">
      <dgm:prSet presAssocID="{7CBD8CE9-5E8D-447C-AE17-0762FB37C96B}" presName="node" presStyleLbl="node1" presStyleIdx="4" presStyleCnt="5" custRadScaleRad="99740" custRadScaleInc="-1942">
        <dgm:presLayoutVars>
          <dgm:bulletEnabled val="1"/>
        </dgm:presLayoutVars>
      </dgm:prSet>
      <dgm:spPr/>
    </dgm:pt>
    <dgm:pt modelId="{B3F4EBB4-9F67-4078-9D75-443B0B7A5781}" type="pres">
      <dgm:prSet presAssocID="{7CBD8CE9-5E8D-447C-AE17-0762FB37C96B}" presName="spNode" presStyleCnt="0"/>
      <dgm:spPr/>
    </dgm:pt>
    <dgm:pt modelId="{91859944-1746-4D31-86F6-13E131643468}" type="pres">
      <dgm:prSet presAssocID="{F2978BE3-ABE9-4E51-B0D6-97F9A86FCD78}" presName="sibTrans" presStyleLbl="sibTrans1D1" presStyleIdx="4" presStyleCnt="5"/>
      <dgm:spPr/>
    </dgm:pt>
  </dgm:ptLst>
  <dgm:cxnLst>
    <dgm:cxn modelId="{66CA5F0C-5E32-4AA9-B727-61790D97B802}" srcId="{B5A62760-054E-403D-BF6F-D528F4FDDD01}" destId="{9653A577-63C6-4333-A4D4-1FE5AEEBC6B6}" srcOrd="2" destOrd="0" parTransId="{1E96B342-AA12-4050-A029-448A4573779A}" sibTransId="{98B71FB7-6CA1-4130-BD6A-6CA8A32BBAB7}"/>
    <dgm:cxn modelId="{3B35331C-9C5F-470C-A3C4-7120C7ED50A3}" type="presOf" srcId="{3580327B-FC6A-4DFD-A46D-183CACE1B5DF}" destId="{C735B3C3-8CF6-42A3-ACB0-726294BE88DF}" srcOrd="0" destOrd="0" presId="urn:microsoft.com/office/officeart/2005/8/layout/cycle5"/>
    <dgm:cxn modelId="{FAFC9C39-7DD1-450D-BE12-E1CF1C3362A9}" type="presOf" srcId="{9653A577-63C6-4333-A4D4-1FE5AEEBC6B6}" destId="{CD2F7427-DC48-4252-837D-F4B8CD7358BF}" srcOrd="0" destOrd="0" presId="urn:microsoft.com/office/officeart/2005/8/layout/cycle5"/>
    <dgm:cxn modelId="{29BDD340-837E-4CF2-97E6-1289791E35B2}" type="presOf" srcId="{7CBD8CE9-5E8D-447C-AE17-0762FB37C96B}" destId="{75E968B8-6173-4C02-ACA4-82C0A74BC447}" srcOrd="0" destOrd="0" presId="urn:microsoft.com/office/officeart/2005/8/layout/cycle5"/>
    <dgm:cxn modelId="{E51AB448-2B9B-472E-AF0A-A619F6FB544B}" srcId="{B5A62760-054E-403D-BF6F-D528F4FDDD01}" destId="{3580327B-FC6A-4DFD-A46D-183CACE1B5DF}" srcOrd="3" destOrd="0" parTransId="{98DC7F91-6364-4B00-969D-09188C7F2E40}" sibTransId="{06D96EFD-F941-4BE8-890D-DAFD3A97598B}"/>
    <dgm:cxn modelId="{45BED96A-EF13-44F7-B03D-0A24B1EC173C}" type="presOf" srcId="{06D96EFD-F941-4BE8-890D-DAFD3A97598B}" destId="{2830F768-3B4C-441A-B282-38799F1446F7}" srcOrd="0" destOrd="0" presId="urn:microsoft.com/office/officeart/2005/8/layout/cycle5"/>
    <dgm:cxn modelId="{3190CB6D-E2B1-464D-87A8-8A1DCF46E536}" srcId="{B5A62760-054E-403D-BF6F-D528F4FDDD01}" destId="{9F2840C4-4B53-406B-B0D1-7F288D905854}" srcOrd="1" destOrd="0" parTransId="{92DEBC7B-B28B-4D92-8C2E-A91A87FCFC5F}" sibTransId="{A2A308F3-20A0-407E-824C-6D25A7BCA0AC}"/>
    <dgm:cxn modelId="{467BF884-49A4-4782-A719-12DD771EACBA}" type="presOf" srcId="{98B71FB7-6CA1-4130-BD6A-6CA8A32BBAB7}" destId="{0B9CEB44-D399-4629-A663-E49C9E7B8EC7}" srcOrd="0" destOrd="0" presId="urn:microsoft.com/office/officeart/2005/8/layout/cycle5"/>
    <dgm:cxn modelId="{DA2A1C92-14EF-44C9-B185-8C885035D9EA}" type="presOf" srcId="{21123D2C-6E2B-437B-8943-FB4C951C3811}" destId="{B9311AA9-550B-41D1-A510-153F37294FB7}" srcOrd="0" destOrd="0" presId="urn:microsoft.com/office/officeart/2005/8/layout/cycle5"/>
    <dgm:cxn modelId="{79778DB2-126A-45CF-9F0A-372215A4A09B}" srcId="{B5A62760-054E-403D-BF6F-D528F4FDDD01}" destId="{1566497D-4523-4ADC-B3A0-3DC2390186D2}" srcOrd="0" destOrd="0" parTransId="{2007A71E-DB55-49E1-B040-24360BDAA909}" sibTransId="{21123D2C-6E2B-437B-8943-FB4C951C3811}"/>
    <dgm:cxn modelId="{73327EBC-8528-499A-9CC6-0F81EE975681}" type="presOf" srcId="{A2A308F3-20A0-407E-824C-6D25A7BCA0AC}" destId="{382E5243-BB2B-4696-9566-6E6077417996}" srcOrd="0" destOrd="0" presId="urn:microsoft.com/office/officeart/2005/8/layout/cycle5"/>
    <dgm:cxn modelId="{637530C0-B9E4-477C-82D2-C7E3846AD382}" srcId="{B5A62760-054E-403D-BF6F-D528F4FDDD01}" destId="{7CBD8CE9-5E8D-447C-AE17-0762FB37C96B}" srcOrd="4" destOrd="0" parTransId="{09D646DD-64AB-424C-B26D-A07A564C48C2}" sibTransId="{F2978BE3-ABE9-4E51-B0D6-97F9A86FCD78}"/>
    <dgm:cxn modelId="{682B0CE8-FCAB-4FAC-BA88-7CD7DE8DD505}" type="presOf" srcId="{F2978BE3-ABE9-4E51-B0D6-97F9A86FCD78}" destId="{91859944-1746-4D31-86F6-13E131643468}" srcOrd="0" destOrd="0" presId="urn:microsoft.com/office/officeart/2005/8/layout/cycle5"/>
    <dgm:cxn modelId="{E74E9AEB-028E-4DA0-9D58-811CF1EA5F7E}" type="presOf" srcId="{B5A62760-054E-403D-BF6F-D528F4FDDD01}" destId="{066D2DA2-2779-4432-957E-1783A1EE1C7C}" srcOrd="0" destOrd="0" presId="urn:microsoft.com/office/officeart/2005/8/layout/cycle5"/>
    <dgm:cxn modelId="{C4D46EF3-3D28-4926-BF10-105DB99D041E}" type="presOf" srcId="{9F2840C4-4B53-406B-B0D1-7F288D905854}" destId="{00B95330-4A11-4146-B068-E56B140D3995}" srcOrd="0" destOrd="0" presId="urn:microsoft.com/office/officeart/2005/8/layout/cycle5"/>
    <dgm:cxn modelId="{FCCD1CFD-980F-4F0D-90F8-496D3666A330}" type="presOf" srcId="{1566497D-4523-4ADC-B3A0-3DC2390186D2}" destId="{526E78DB-C160-45D2-9D3E-E42CD5E4E6D1}" srcOrd="0" destOrd="0" presId="urn:microsoft.com/office/officeart/2005/8/layout/cycle5"/>
    <dgm:cxn modelId="{A56CDB32-F102-41CE-BF4C-393D9B1E5412}" type="presParOf" srcId="{066D2DA2-2779-4432-957E-1783A1EE1C7C}" destId="{526E78DB-C160-45D2-9D3E-E42CD5E4E6D1}" srcOrd="0" destOrd="0" presId="urn:microsoft.com/office/officeart/2005/8/layout/cycle5"/>
    <dgm:cxn modelId="{84444812-98A8-4E23-A0EF-AB6ACB709EFE}" type="presParOf" srcId="{066D2DA2-2779-4432-957E-1783A1EE1C7C}" destId="{48BDEB4E-4CCB-4B1B-A754-70009A6FFB71}" srcOrd="1" destOrd="0" presId="urn:microsoft.com/office/officeart/2005/8/layout/cycle5"/>
    <dgm:cxn modelId="{7BAA242A-0D38-4557-BF00-D9C4C66DBA1F}" type="presParOf" srcId="{066D2DA2-2779-4432-957E-1783A1EE1C7C}" destId="{B9311AA9-550B-41D1-A510-153F37294FB7}" srcOrd="2" destOrd="0" presId="urn:microsoft.com/office/officeart/2005/8/layout/cycle5"/>
    <dgm:cxn modelId="{54410E8C-9479-4734-9D2F-EB4364188C41}" type="presParOf" srcId="{066D2DA2-2779-4432-957E-1783A1EE1C7C}" destId="{00B95330-4A11-4146-B068-E56B140D3995}" srcOrd="3" destOrd="0" presId="urn:microsoft.com/office/officeart/2005/8/layout/cycle5"/>
    <dgm:cxn modelId="{022A4E12-977C-42F4-8301-A8E7E1C64A80}" type="presParOf" srcId="{066D2DA2-2779-4432-957E-1783A1EE1C7C}" destId="{542C6DA2-4C46-46C7-A4ED-15C10689360C}" srcOrd="4" destOrd="0" presId="urn:microsoft.com/office/officeart/2005/8/layout/cycle5"/>
    <dgm:cxn modelId="{43B6FC91-86B8-4610-BDED-0DB36F37E2FF}" type="presParOf" srcId="{066D2DA2-2779-4432-957E-1783A1EE1C7C}" destId="{382E5243-BB2B-4696-9566-6E6077417996}" srcOrd="5" destOrd="0" presId="urn:microsoft.com/office/officeart/2005/8/layout/cycle5"/>
    <dgm:cxn modelId="{5EAC2A7B-851B-4CEB-A50C-91945AC48F08}" type="presParOf" srcId="{066D2DA2-2779-4432-957E-1783A1EE1C7C}" destId="{CD2F7427-DC48-4252-837D-F4B8CD7358BF}" srcOrd="6" destOrd="0" presId="urn:microsoft.com/office/officeart/2005/8/layout/cycle5"/>
    <dgm:cxn modelId="{AC8E64EF-17F0-4674-A434-C4AEEF1453B7}" type="presParOf" srcId="{066D2DA2-2779-4432-957E-1783A1EE1C7C}" destId="{6EEDA558-704D-4A27-8057-7A56DE26E364}" srcOrd="7" destOrd="0" presId="urn:microsoft.com/office/officeart/2005/8/layout/cycle5"/>
    <dgm:cxn modelId="{9888B617-3A97-4A46-9DD8-5D67A1C074A6}" type="presParOf" srcId="{066D2DA2-2779-4432-957E-1783A1EE1C7C}" destId="{0B9CEB44-D399-4629-A663-E49C9E7B8EC7}" srcOrd="8" destOrd="0" presId="urn:microsoft.com/office/officeart/2005/8/layout/cycle5"/>
    <dgm:cxn modelId="{E38985D1-D788-4A8C-8053-8FD74DB8FC77}" type="presParOf" srcId="{066D2DA2-2779-4432-957E-1783A1EE1C7C}" destId="{C735B3C3-8CF6-42A3-ACB0-726294BE88DF}" srcOrd="9" destOrd="0" presId="urn:microsoft.com/office/officeart/2005/8/layout/cycle5"/>
    <dgm:cxn modelId="{CDDB8E51-EDA2-4ED2-BEC9-EFE0B38ACFDA}" type="presParOf" srcId="{066D2DA2-2779-4432-957E-1783A1EE1C7C}" destId="{89D16673-FDA3-425B-81A7-27DC1C8AD2B1}" srcOrd="10" destOrd="0" presId="urn:microsoft.com/office/officeart/2005/8/layout/cycle5"/>
    <dgm:cxn modelId="{738CE955-8F4B-4715-80C5-F4EB079A82F3}" type="presParOf" srcId="{066D2DA2-2779-4432-957E-1783A1EE1C7C}" destId="{2830F768-3B4C-441A-B282-38799F1446F7}" srcOrd="11" destOrd="0" presId="urn:microsoft.com/office/officeart/2005/8/layout/cycle5"/>
    <dgm:cxn modelId="{36544AEC-F6CC-4526-9C68-1149DF24016E}" type="presParOf" srcId="{066D2DA2-2779-4432-957E-1783A1EE1C7C}" destId="{75E968B8-6173-4C02-ACA4-82C0A74BC447}" srcOrd="12" destOrd="0" presId="urn:microsoft.com/office/officeart/2005/8/layout/cycle5"/>
    <dgm:cxn modelId="{5E1F3B79-2D07-4CA7-9759-29FBD6710DD9}" type="presParOf" srcId="{066D2DA2-2779-4432-957E-1783A1EE1C7C}" destId="{B3F4EBB4-9F67-4078-9D75-443B0B7A5781}" srcOrd="13" destOrd="0" presId="urn:microsoft.com/office/officeart/2005/8/layout/cycle5"/>
    <dgm:cxn modelId="{52BAC468-1D8E-4E2C-B9C9-6A2E44E12B6C}" type="presParOf" srcId="{066D2DA2-2779-4432-957E-1783A1EE1C7C}" destId="{91859944-1746-4D31-86F6-13E131643468}" srcOrd="14" destOrd="0" presId="urn:microsoft.com/office/officeart/2005/8/layout/cycle5"/>
  </dgm:cxnLst>
  <dgm:bg/>
  <dgm:whole>
    <a:ln w="19050"/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14F3F-D7D7-4613-BB67-D11D4B61E195}">
      <dsp:nvSpPr>
        <dsp:cNvPr id="0" name=""/>
        <dsp:cNvSpPr/>
      </dsp:nvSpPr>
      <dsp:spPr>
        <a:xfrm rot="10800000">
          <a:off x="1480729" y="56358"/>
          <a:ext cx="4534141" cy="1226820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0994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 dirty="0" err="1"/>
            <a:t>Microsoft.EntityFrameworkCore</a:t>
          </a:r>
          <a:endParaRPr lang="fr-CA" sz="1400" kern="1200" dirty="0"/>
        </a:p>
      </dsp:txBody>
      <dsp:txXfrm rot="10800000">
        <a:off x="1787434" y="56358"/>
        <a:ext cx="4227436" cy="1226820"/>
      </dsp:txXfrm>
    </dsp:sp>
    <dsp:sp modelId="{DDA3E488-31C6-4CC2-94F5-3225C05A993E}">
      <dsp:nvSpPr>
        <dsp:cNvPr id="0" name=""/>
        <dsp:cNvSpPr/>
      </dsp:nvSpPr>
      <dsp:spPr>
        <a:xfrm>
          <a:off x="835353" y="537"/>
          <a:ext cx="1226820" cy="122682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9B573A-33E9-4DD6-88EC-69E1DDD6A621}">
      <dsp:nvSpPr>
        <dsp:cNvPr id="0" name=""/>
        <dsp:cNvSpPr/>
      </dsp:nvSpPr>
      <dsp:spPr>
        <a:xfrm rot="10800000">
          <a:off x="1448763" y="1593573"/>
          <a:ext cx="4534141" cy="1226820"/>
        </a:xfrm>
        <a:prstGeom prst="homePlate">
          <a:avLst/>
        </a:prstGeom>
        <a:gradFill rotWithShape="0">
          <a:gsLst>
            <a:gs pos="0">
              <a:schemeClr val="accent5">
                <a:hueOff val="-903869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-903869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-903869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0994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 dirty="0" err="1"/>
            <a:t>Microsoft.EntityFrameworkCore.SqlServer</a:t>
          </a:r>
          <a:endParaRPr lang="fr-CA" sz="1400" kern="1200" dirty="0"/>
        </a:p>
      </dsp:txBody>
      <dsp:txXfrm rot="10800000">
        <a:off x="1755468" y="1593573"/>
        <a:ext cx="4227436" cy="1226820"/>
      </dsp:txXfrm>
    </dsp:sp>
    <dsp:sp modelId="{04F623F9-B9D2-4793-8909-898EAA12FEB6}">
      <dsp:nvSpPr>
        <dsp:cNvPr id="0" name=""/>
        <dsp:cNvSpPr/>
      </dsp:nvSpPr>
      <dsp:spPr>
        <a:xfrm>
          <a:off x="835353" y="1593573"/>
          <a:ext cx="1226820" cy="1226820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298" t="2082" r="-16520" b="4173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528806-207C-4074-B231-0B7667079E88}">
      <dsp:nvSpPr>
        <dsp:cNvPr id="0" name=""/>
        <dsp:cNvSpPr/>
      </dsp:nvSpPr>
      <dsp:spPr>
        <a:xfrm rot="10800000">
          <a:off x="1448763" y="3186608"/>
          <a:ext cx="4534141" cy="1226820"/>
        </a:xfrm>
        <a:prstGeom prst="homePlate">
          <a:avLst/>
        </a:prstGeom>
        <a:gradFill rotWithShape="0">
          <a:gsLst>
            <a:gs pos="0">
              <a:schemeClr val="accent5">
                <a:hueOff val="-1807737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-1807737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-1807737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0994" tIns="53340" rIns="99568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 dirty="0" err="1">
              <a:solidFill>
                <a:schemeClr val="tx1"/>
              </a:solidFill>
            </a:rPr>
            <a:t>Microsoft.EntityFrameworkCore.Tools</a:t>
          </a:r>
          <a:endParaRPr lang="fr-CA" sz="1400" kern="1200" dirty="0">
            <a:solidFill>
              <a:schemeClr val="tx1"/>
            </a:solidFill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 dirty="0" err="1">
              <a:solidFill>
                <a:schemeClr val="tx1"/>
              </a:solidFill>
            </a:rPr>
            <a:t>Microsoft.EntityFrameworkCore.Design</a:t>
          </a:r>
          <a:endParaRPr lang="fr-CA" sz="1400" kern="1200" dirty="0">
            <a:solidFill>
              <a:schemeClr val="tx1"/>
            </a:solidFill>
          </a:endParaRPr>
        </a:p>
      </dsp:txBody>
      <dsp:txXfrm rot="10800000">
        <a:off x="1755468" y="3186608"/>
        <a:ext cx="4227436" cy="1226820"/>
      </dsp:txXfrm>
    </dsp:sp>
    <dsp:sp modelId="{190E5F94-07E1-48D0-BD27-D3CCCB4D66B2}">
      <dsp:nvSpPr>
        <dsp:cNvPr id="0" name=""/>
        <dsp:cNvSpPr/>
      </dsp:nvSpPr>
      <dsp:spPr>
        <a:xfrm>
          <a:off x="835353" y="3186608"/>
          <a:ext cx="1226820" cy="122682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971EF2-E557-4B59-8896-BD303A13E73E}">
      <dsp:nvSpPr>
        <dsp:cNvPr id="0" name=""/>
        <dsp:cNvSpPr/>
      </dsp:nvSpPr>
      <dsp:spPr>
        <a:xfrm rot="5400000">
          <a:off x="-188205" y="189128"/>
          <a:ext cx="1254701" cy="878290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 dirty="0" err="1"/>
            <a:t>Models</a:t>
          </a:r>
          <a:r>
            <a:rPr lang="fr-CA" sz="1200" kern="1200" dirty="0"/>
            <a:t> Classes</a:t>
          </a:r>
          <a:endParaRPr lang="en-CA" sz="1200" kern="1200" dirty="0"/>
        </a:p>
      </dsp:txBody>
      <dsp:txXfrm rot="-5400000">
        <a:off x="1" y="440067"/>
        <a:ext cx="878290" cy="376411"/>
      </dsp:txXfrm>
    </dsp:sp>
    <dsp:sp modelId="{874D00C0-DD7F-496F-8BB3-8EE72803A4B0}">
      <dsp:nvSpPr>
        <dsp:cNvPr id="0" name=""/>
        <dsp:cNvSpPr/>
      </dsp:nvSpPr>
      <dsp:spPr>
        <a:xfrm rot="5400000">
          <a:off x="3245602" y="-2367309"/>
          <a:ext cx="815555" cy="5550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300" kern="1200" dirty="0"/>
            <a:t>Une classe par table</a:t>
          </a:r>
          <a:endParaRPr lang="en-CA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300" kern="1200" dirty="0"/>
            <a:t>Propriétés =</a:t>
          </a:r>
          <a:r>
            <a:rPr lang="en-CA" sz="2300" kern="1200" dirty="0"/>
            <a:t>&gt; </a:t>
          </a:r>
          <a:r>
            <a:rPr lang="en-CA" sz="2300" kern="1200" dirty="0" err="1"/>
            <a:t>colonnes</a:t>
          </a:r>
          <a:endParaRPr lang="en-CA" sz="2300" kern="1200" dirty="0"/>
        </a:p>
      </dsp:txBody>
      <dsp:txXfrm rot="-5400000">
        <a:off x="878290" y="39815"/>
        <a:ext cx="5510367" cy="735931"/>
      </dsp:txXfrm>
    </dsp:sp>
    <dsp:sp modelId="{7EEE77CF-4568-4091-A147-3C81E092C62E}">
      <dsp:nvSpPr>
        <dsp:cNvPr id="0" name=""/>
        <dsp:cNvSpPr/>
      </dsp:nvSpPr>
      <dsp:spPr>
        <a:xfrm rot="5400000">
          <a:off x="-188205" y="1297093"/>
          <a:ext cx="1254701" cy="878290"/>
        </a:xfrm>
        <a:prstGeom prst="chevron">
          <a:avLst/>
        </a:prstGeom>
        <a:gradFill rotWithShape="0">
          <a:gsLst>
            <a:gs pos="0">
              <a:schemeClr val="accent5">
                <a:hueOff val="-602579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-602579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-602579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602579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 err="1"/>
            <a:t>DbContext</a:t>
          </a:r>
          <a:endParaRPr lang="en-CA" sz="1200" kern="1200" dirty="0"/>
        </a:p>
      </dsp:txBody>
      <dsp:txXfrm rot="-5400000">
        <a:off x="1" y="1548032"/>
        <a:ext cx="878290" cy="376411"/>
      </dsp:txXfrm>
    </dsp:sp>
    <dsp:sp modelId="{22937A73-9A03-45FC-9298-55394DFF81D4}">
      <dsp:nvSpPr>
        <dsp:cNvPr id="0" name=""/>
        <dsp:cNvSpPr/>
      </dsp:nvSpPr>
      <dsp:spPr>
        <a:xfrm rot="5400000">
          <a:off x="3245602" y="-1258423"/>
          <a:ext cx="815555" cy="5550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602579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300" kern="1200" dirty="0"/>
            <a:t>Pont entre Model et </a:t>
          </a:r>
          <a:r>
            <a:rPr lang="en-CA" sz="2300" kern="1200" dirty="0" err="1"/>
            <a:t>DbTables</a:t>
          </a:r>
          <a:endParaRPr lang="en-CA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300" kern="1200" dirty="0"/>
            <a:t>Un </a:t>
          </a:r>
          <a:r>
            <a:rPr lang="en-CA" sz="2300" kern="1200" dirty="0" err="1"/>
            <a:t>DbSet</a:t>
          </a:r>
          <a:r>
            <a:rPr lang="en-CA" sz="2300" kern="1200" dirty="0"/>
            <a:t> par </a:t>
          </a:r>
          <a:r>
            <a:rPr lang="en-CA" sz="2300" kern="1200" dirty="0" err="1"/>
            <a:t>classe</a:t>
          </a:r>
          <a:endParaRPr lang="en-CA" sz="2300" kern="1200" dirty="0"/>
        </a:p>
      </dsp:txBody>
      <dsp:txXfrm rot="-5400000">
        <a:off x="878290" y="1148701"/>
        <a:ext cx="5510367" cy="735931"/>
      </dsp:txXfrm>
    </dsp:sp>
    <dsp:sp modelId="{681A2F6E-427A-4ED9-A923-CBBF3BE4EC79}">
      <dsp:nvSpPr>
        <dsp:cNvPr id="0" name=""/>
        <dsp:cNvSpPr/>
      </dsp:nvSpPr>
      <dsp:spPr>
        <a:xfrm rot="5400000">
          <a:off x="-188205" y="2405058"/>
          <a:ext cx="1254701" cy="878290"/>
        </a:xfrm>
        <a:prstGeom prst="chevron">
          <a:avLst/>
        </a:prstGeom>
        <a:gradFill rotWithShape="0">
          <a:gsLst>
            <a:gs pos="0">
              <a:schemeClr val="accent5">
                <a:hueOff val="-1205158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-1205158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-1205158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1205158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>
              <a:solidFill>
                <a:schemeClr val="tx1"/>
              </a:solidFill>
            </a:rPr>
            <a:t>Connexion DB</a:t>
          </a:r>
          <a:endParaRPr lang="en-CA" sz="1200" kern="1200" dirty="0">
            <a:solidFill>
              <a:schemeClr val="tx1"/>
            </a:solidFill>
          </a:endParaRPr>
        </a:p>
      </dsp:txBody>
      <dsp:txXfrm rot="-5400000">
        <a:off x="1" y="2655997"/>
        <a:ext cx="878290" cy="376411"/>
      </dsp:txXfrm>
    </dsp:sp>
    <dsp:sp modelId="{988A15A5-3827-4147-9FDC-40B83D43775C}">
      <dsp:nvSpPr>
        <dsp:cNvPr id="0" name=""/>
        <dsp:cNvSpPr/>
      </dsp:nvSpPr>
      <dsp:spPr>
        <a:xfrm rot="5400000">
          <a:off x="3245602" y="-150458"/>
          <a:ext cx="815555" cy="5550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205158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300" kern="1200" dirty="0" err="1"/>
            <a:t>appsettings.json</a:t>
          </a:r>
          <a:endParaRPr lang="en-CA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300" kern="1200" dirty="0"/>
            <a:t>DI </a:t>
          </a:r>
          <a:r>
            <a:rPr lang="en-CA" sz="2300" kern="1200" dirty="0" err="1"/>
            <a:t>setup.cs</a:t>
          </a:r>
          <a:endParaRPr lang="en-CA" sz="2300" kern="1200" dirty="0"/>
        </a:p>
      </dsp:txBody>
      <dsp:txXfrm rot="-5400000">
        <a:off x="878290" y="2256666"/>
        <a:ext cx="5510367" cy="735931"/>
      </dsp:txXfrm>
    </dsp:sp>
    <dsp:sp modelId="{31D7162D-6D83-47B5-B2B3-1DF4225D12EF}">
      <dsp:nvSpPr>
        <dsp:cNvPr id="0" name=""/>
        <dsp:cNvSpPr/>
      </dsp:nvSpPr>
      <dsp:spPr>
        <a:xfrm rot="5400000">
          <a:off x="-188205" y="3513023"/>
          <a:ext cx="1254701" cy="878290"/>
        </a:xfrm>
        <a:prstGeom prst="chevron">
          <a:avLst/>
        </a:prstGeom>
        <a:gradFill rotWithShape="0">
          <a:gsLst>
            <a:gs pos="0">
              <a:schemeClr val="accent5">
                <a:hueOff val="-1807737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-1807737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-1807737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1807737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>
              <a:solidFill>
                <a:schemeClr val="tx1"/>
              </a:solidFill>
            </a:rPr>
            <a:t>Migration</a:t>
          </a:r>
          <a:endParaRPr lang="en-CA" sz="1200" kern="1200" dirty="0">
            <a:solidFill>
              <a:schemeClr val="tx1"/>
            </a:solidFill>
          </a:endParaRPr>
        </a:p>
      </dsp:txBody>
      <dsp:txXfrm rot="-5400000">
        <a:off x="1" y="3763962"/>
        <a:ext cx="878290" cy="376411"/>
      </dsp:txXfrm>
    </dsp:sp>
    <dsp:sp modelId="{2CE76502-CDF4-485A-8ADB-02947F076795}">
      <dsp:nvSpPr>
        <dsp:cNvPr id="0" name=""/>
        <dsp:cNvSpPr/>
      </dsp:nvSpPr>
      <dsp:spPr>
        <a:xfrm rot="5400000">
          <a:off x="3245602" y="957506"/>
          <a:ext cx="815555" cy="55501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807737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63576" tIns="14605" rIns="14605" bIns="1460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300" kern="1200" dirty="0"/>
            <a:t>Add-Migration Nom(script)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300" kern="1200" dirty="0"/>
            <a:t>Update-database</a:t>
          </a:r>
        </a:p>
      </dsp:txBody>
      <dsp:txXfrm rot="-5400000">
        <a:off x="878290" y="3364630"/>
        <a:ext cx="5510367" cy="7359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6E78DB-C160-45D2-9D3E-E42CD5E4E6D1}">
      <dsp:nvSpPr>
        <dsp:cNvPr id="0" name=""/>
        <dsp:cNvSpPr/>
      </dsp:nvSpPr>
      <dsp:spPr>
        <a:xfrm>
          <a:off x="2409759" y="3144"/>
          <a:ext cx="1695580" cy="110212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Add/</a:t>
          </a:r>
          <a:r>
            <a:rPr lang="en-CA" sz="1800" kern="1200" dirty="0" err="1"/>
            <a:t>Mdf</a:t>
          </a:r>
          <a:endParaRPr lang="en-CA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Models</a:t>
          </a:r>
        </a:p>
      </dsp:txBody>
      <dsp:txXfrm>
        <a:off x="2463560" y="56945"/>
        <a:ext cx="1587978" cy="994525"/>
      </dsp:txXfrm>
    </dsp:sp>
    <dsp:sp modelId="{B9311AA9-550B-41D1-A510-153F37294FB7}">
      <dsp:nvSpPr>
        <dsp:cNvPr id="0" name=""/>
        <dsp:cNvSpPr/>
      </dsp:nvSpPr>
      <dsp:spPr>
        <a:xfrm>
          <a:off x="1055841" y="554207"/>
          <a:ext cx="4403417" cy="4403417"/>
        </a:xfrm>
        <a:custGeom>
          <a:avLst/>
          <a:gdLst/>
          <a:ahLst/>
          <a:cxnLst/>
          <a:rect l="0" t="0" r="0" b="0"/>
          <a:pathLst>
            <a:path>
              <a:moveTo>
                <a:pt x="3276595" y="280214"/>
              </a:moveTo>
              <a:arcTo wR="2201708" hR="2201708" stAng="17953362" swAng="1211656"/>
            </a:path>
          </a:pathLst>
        </a:custGeom>
        <a:noFill/>
        <a:ln w="38100" cap="flat" cmpd="sng" algn="ctr">
          <a:solidFill>
            <a:schemeClr val="accent2"/>
          </a:solidFill>
          <a:prstDash val="solid"/>
          <a:tailEnd type="arrow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40000"/>
      </dsp:spPr>
      <dsp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dsp:style>
    </dsp:sp>
    <dsp:sp modelId="{00B95330-4A11-4146-B068-E56B140D3995}">
      <dsp:nvSpPr>
        <dsp:cNvPr id="0" name=""/>
        <dsp:cNvSpPr/>
      </dsp:nvSpPr>
      <dsp:spPr>
        <a:xfrm>
          <a:off x="4503709" y="1524487"/>
          <a:ext cx="1695580" cy="110212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Add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validation (</a:t>
          </a:r>
          <a:r>
            <a:rPr lang="en-CA" sz="1800" kern="1200" dirty="0" err="1"/>
            <a:t>contraintes</a:t>
          </a:r>
          <a:r>
            <a:rPr lang="en-CA" sz="1800" kern="1200" dirty="0"/>
            <a:t>)</a:t>
          </a:r>
        </a:p>
      </dsp:txBody>
      <dsp:txXfrm>
        <a:off x="4557510" y="1578288"/>
        <a:ext cx="1587978" cy="994525"/>
      </dsp:txXfrm>
    </dsp:sp>
    <dsp:sp modelId="{382E5243-BB2B-4696-9566-6E6077417996}">
      <dsp:nvSpPr>
        <dsp:cNvPr id="0" name=""/>
        <dsp:cNvSpPr/>
      </dsp:nvSpPr>
      <dsp:spPr>
        <a:xfrm>
          <a:off x="1055841" y="554207"/>
          <a:ext cx="4403417" cy="4403417"/>
        </a:xfrm>
        <a:custGeom>
          <a:avLst/>
          <a:gdLst/>
          <a:ahLst/>
          <a:cxnLst/>
          <a:rect l="0" t="0" r="0" b="0"/>
          <a:pathLst>
            <a:path>
              <a:moveTo>
                <a:pt x="4398138" y="2354093"/>
              </a:moveTo>
              <a:arcTo wR="2201708" hR="2201708" stAng="21838124" swAng="1359817"/>
            </a:path>
          </a:pathLst>
        </a:custGeom>
        <a:noFill/>
        <a:ln w="38100" cap="flat" cmpd="sng" algn="ctr">
          <a:solidFill>
            <a:schemeClr val="accent3"/>
          </a:solidFill>
          <a:prstDash val="solid"/>
          <a:tailEnd type="arrow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40000"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CD2F7427-DC48-4252-837D-F4B8CD7358BF}">
      <dsp:nvSpPr>
        <dsp:cNvPr id="0" name=""/>
        <dsp:cNvSpPr/>
      </dsp:nvSpPr>
      <dsp:spPr>
        <a:xfrm>
          <a:off x="3703891" y="3986072"/>
          <a:ext cx="1695580" cy="110212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Si add class =&gt; add </a:t>
          </a:r>
          <a:r>
            <a:rPr lang="en-CA" sz="1800" kern="1200" dirty="0" err="1">
              <a:solidFill>
                <a:schemeClr val="tx1"/>
              </a:solidFill>
            </a:rPr>
            <a:t>DbSet</a:t>
          </a:r>
          <a:endParaRPr lang="en-CA" sz="1800" kern="1200" dirty="0">
            <a:solidFill>
              <a:schemeClr val="tx1"/>
            </a:solidFill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Ds </a:t>
          </a:r>
          <a:r>
            <a:rPr lang="en-CA" sz="1800" kern="1200" dirty="0" err="1">
              <a:solidFill>
                <a:schemeClr val="tx1"/>
              </a:solidFill>
            </a:rPr>
            <a:t>DbContext</a:t>
          </a:r>
          <a:endParaRPr lang="en-CA" sz="1800" kern="1200" dirty="0">
            <a:solidFill>
              <a:schemeClr val="tx1"/>
            </a:solidFill>
          </a:endParaRPr>
        </a:p>
      </dsp:txBody>
      <dsp:txXfrm>
        <a:off x="3757692" y="4039873"/>
        <a:ext cx="1587978" cy="994525"/>
      </dsp:txXfrm>
    </dsp:sp>
    <dsp:sp modelId="{0B9CEB44-D399-4629-A663-E49C9E7B8EC7}">
      <dsp:nvSpPr>
        <dsp:cNvPr id="0" name=""/>
        <dsp:cNvSpPr/>
      </dsp:nvSpPr>
      <dsp:spPr>
        <a:xfrm>
          <a:off x="1055841" y="554207"/>
          <a:ext cx="4403417" cy="4403417"/>
        </a:xfrm>
        <a:custGeom>
          <a:avLst/>
          <a:gdLst/>
          <a:ahLst/>
          <a:cxnLst/>
          <a:rect l="0" t="0" r="0" b="0"/>
          <a:pathLst>
            <a:path>
              <a:moveTo>
                <a:pt x="2471946" y="4386770"/>
              </a:moveTo>
              <a:arcTo wR="2201708" hR="2201708" stAng="4976985" swAng="846030"/>
            </a:path>
          </a:pathLst>
        </a:custGeom>
        <a:noFill/>
        <a:ln w="38100" cap="flat" cmpd="sng" algn="ctr">
          <a:solidFill>
            <a:schemeClr val="accent4"/>
          </a:solidFill>
          <a:prstDash val="solid"/>
          <a:tailEnd type="arrow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40000"/>
      </dsp:spPr>
      <dsp:style>
        <a:lnRef idx="3">
          <a:schemeClr val="accent4"/>
        </a:lnRef>
        <a:fillRef idx="0">
          <a:schemeClr val="accent4"/>
        </a:fillRef>
        <a:effectRef idx="2">
          <a:schemeClr val="accent4"/>
        </a:effectRef>
        <a:fontRef idx="minor">
          <a:schemeClr val="tx1"/>
        </a:fontRef>
      </dsp:style>
    </dsp:sp>
    <dsp:sp modelId="{C735B3C3-8CF6-42A3-ACB0-726294BE88DF}">
      <dsp:nvSpPr>
        <dsp:cNvPr id="0" name=""/>
        <dsp:cNvSpPr/>
      </dsp:nvSpPr>
      <dsp:spPr>
        <a:xfrm>
          <a:off x="1115627" y="3986072"/>
          <a:ext cx="1695580" cy="110212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Add-Migration</a:t>
          </a:r>
        </a:p>
      </dsp:txBody>
      <dsp:txXfrm>
        <a:off x="1169428" y="4039873"/>
        <a:ext cx="1587978" cy="994525"/>
      </dsp:txXfrm>
    </dsp:sp>
    <dsp:sp modelId="{2830F768-3B4C-441A-B282-38799F1446F7}">
      <dsp:nvSpPr>
        <dsp:cNvPr id="0" name=""/>
        <dsp:cNvSpPr/>
      </dsp:nvSpPr>
      <dsp:spPr>
        <a:xfrm>
          <a:off x="1061159" y="562139"/>
          <a:ext cx="4403417" cy="4403417"/>
        </a:xfrm>
        <a:custGeom>
          <a:avLst/>
          <a:gdLst/>
          <a:ahLst/>
          <a:cxnLst/>
          <a:rect l="0" t="0" r="0" b="0"/>
          <a:pathLst>
            <a:path>
              <a:moveTo>
                <a:pt x="231059" y="3183575"/>
              </a:moveTo>
              <a:arcTo wR="2201708" hR="2201708" stAng="9210926" swAng="1340029"/>
            </a:path>
          </a:pathLst>
        </a:custGeom>
        <a:noFill/>
        <a:ln w="38100" cap="flat" cmpd="sng" algn="ctr">
          <a:solidFill>
            <a:schemeClr val="accent5"/>
          </a:solidFill>
          <a:prstDash val="solid"/>
          <a:tailEnd type="arrow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40000"/>
      </dsp:spPr>
      <dsp:style>
        <a:lnRef idx="3">
          <a:schemeClr val="accent5"/>
        </a:lnRef>
        <a:fillRef idx="0">
          <a:schemeClr val="accent5"/>
        </a:fillRef>
        <a:effectRef idx="2">
          <a:schemeClr val="accent5"/>
        </a:effectRef>
        <a:fontRef idx="minor">
          <a:schemeClr val="tx1"/>
        </a:fontRef>
      </dsp:style>
    </dsp:sp>
    <dsp:sp modelId="{75E968B8-6173-4C02-ACA4-82C0A74BC447}">
      <dsp:nvSpPr>
        <dsp:cNvPr id="0" name=""/>
        <dsp:cNvSpPr/>
      </dsp:nvSpPr>
      <dsp:spPr>
        <a:xfrm>
          <a:off x="315803" y="1543267"/>
          <a:ext cx="1695580" cy="1102127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>
              <a:solidFill>
                <a:schemeClr val="tx1"/>
              </a:solidFill>
            </a:rPr>
            <a:t>Update-database</a:t>
          </a:r>
        </a:p>
      </dsp:txBody>
      <dsp:txXfrm>
        <a:off x="369604" y="1597068"/>
        <a:ext cx="1587978" cy="994525"/>
      </dsp:txXfrm>
    </dsp:sp>
    <dsp:sp modelId="{91859944-1746-4D31-86F6-13E131643468}">
      <dsp:nvSpPr>
        <dsp:cNvPr id="0" name=""/>
        <dsp:cNvSpPr/>
      </dsp:nvSpPr>
      <dsp:spPr>
        <a:xfrm>
          <a:off x="1065325" y="550224"/>
          <a:ext cx="4403417" cy="4403417"/>
        </a:xfrm>
        <a:custGeom>
          <a:avLst/>
          <a:gdLst/>
          <a:ahLst/>
          <a:cxnLst/>
          <a:rect l="0" t="0" r="0" b="0"/>
          <a:pathLst>
            <a:path>
              <a:moveTo>
                <a:pt x="514025" y="787761"/>
              </a:moveTo>
              <a:arcTo wR="2201708" hR="2201708" stAng="13197384" swAng="1228092"/>
            </a:path>
          </a:pathLst>
        </a:custGeom>
        <a:noFill/>
        <a:ln w="38100" cap="flat" cmpd="sng" algn="ctr">
          <a:solidFill>
            <a:schemeClr val="accent6"/>
          </a:solidFill>
          <a:prstDash val="solid"/>
          <a:tailEnd type="arrow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40000"/>
      </dsp:spPr>
      <dsp:style>
        <a:lnRef idx="3">
          <a:schemeClr val="accent6"/>
        </a:lnRef>
        <a:fillRef idx="0">
          <a:schemeClr val="accent6"/>
        </a:fillRef>
        <a:effectRef idx="2">
          <a:schemeClr val="accent6"/>
        </a:effectRef>
        <a:fontRef idx="minor">
          <a:schemeClr val="tx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9F6D2-126C-4888-8649-AB5DDAC10DE2}" type="datetimeFigureOut">
              <a:rPr lang="fr-CA" smtClean="0"/>
              <a:t>2021-08-26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EC596-5EA1-4782-9A6B-E5A8D64264B0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93375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EC596-5EA1-4782-9A6B-E5A8D64264B0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64472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EC596-5EA1-4782-9A6B-E5A8D64264B0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65822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Object: Classes</a:t>
            </a:r>
          </a:p>
          <a:p>
            <a:r>
              <a:rPr lang="fr-CA" dirty="0" err="1"/>
              <a:t>Relationnal</a:t>
            </a:r>
            <a:r>
              <a:rPr lang="fr-CA" dirty="0"/>
              <a:t>: </a:t>
            </a:r>
            <a:r>
              <a:rPr lang="fr-CA" dirty="0" err="1"/>
              <a:t>Relationnal</a:t>
            </a:r>
            <a:r>
              <a:rPr lang="fr-CA" dirty="0"/>
              <a:t> DB</a:t>
            </a:r>
          </a:p>
          <a:p>
            <a:r>
              <a:rPr lang="fr-CA" dirty="0"/>
              <a:t>Mapping: créer un pont entre les objets et les DB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EC596-5EA1-4782-9A6B-E5A8D64264B0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04354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Le ORM offre une abstraction du code de BD pour générer et maintenir la BD: Le langage EF et </a:t>
            </a:r>
            <a:r>
              <a:rPr lang="fr-CA" dirty="0" err="1"/>
              <a:t>linq</a:t>
            </a:r>
            <a:r>
              <a:rPr lang="fr-CA" dirty="0"/>
              <a:t> pour travailler avec n’importe quelle BD.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EC596-5EA1-4782-9A6B-E5A8D64264B0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9530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EC596-5EA1-4782-9A6B-E5A8D64264B0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02179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Dans </a:t>
            </a:r>
            <a:r>
              <a:rPr lang="fr-CA" dirty="0" err="1"/>
              <a:t>DataAccess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EC596-5EA1-4782-9A6B-E5A8D64264B0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99162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Visual Studio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EC596-5EA1-4782-9A6B-E5A8D64264B0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6035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Visual Studio  Code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EC596-5EA1-4782-9A6B-E5A8D64264B0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21384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 flip="none" rotWithShape="1">
          <a:gsLst>
            <a:gs pos="0">
              <a:schemeClr val="bg1">
                <a:lumMod val="95000"/>
              </a:schemeClr>
            </a:gs>
            <a:gs pos="30000">
              <a:srgbClr val="ECECEC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-152400"/>
            <a:ext cx="7772400" cy="1470025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765175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1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6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45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Dark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0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6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3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7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bg1">
                <a:lumMod val="50000"/>
              </a:schemeClr>
            </a:gs>
            <a:gs pos="61000">
              <a:schemeClr val="bg1">
                <a:lumMod val="95000"/>
              </a:schemeClr>
            </a:gs>
            <a:gs pos="7800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fr-fr/ef/core/" TargetMode="Externa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nectionstrings.com/sql-server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microsoft.com/fr-fr/ef/core/managing-schemas/scaffolding?tabs=dotnet-core-cli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fr-fr/ef/core/providers/?tabs=dotnet-core-cli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fr-fr/ef/core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8915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0D04E3D-8B18-4734-B9E3-2117A18F5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931" y="2438400"/>
            <a:ext cx="3820058" cy="3191320"/>
          </a:xfrm>
          <a:prstGeom prst="rect">
            <a:avLst/>
          </a:prstGeom>
        </p:spPr>
      </p:pic>
      <p:sp>
        <p:nvSpPr>
          <p:cNvPr id="8" name="Parchemin : vertical 7">
            <a:extLst>
              <a:ext uri="{FF2B5EF4-FFF2-40B4-BE49-F238E27FC236}">
                <a16:creationId xmlns:a16="http://schemas.microsoft.com/office/drawing/2014/main" id="{8E83669E-AC32-42C1-8FA3-37C21E1FF384}"/>
              </a:ext>
            </a:extLst>
          </p:cNvPr>
          <p:cNvSpPr/>
          <p:nvPr/>
        </p:nvSpPr>
        <p:spPr>
          <a:xfrm>
            <a:off x="95671" y="2003425"/>
            <a:ext cx="3200400" cy="3787775"/>
          </a:xfrm>
          <a:prstGeom prst="verticalScroll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Convention!</a:t>
            </a:r>
          </a:p>
          <a:p>
            <a:pPr algn="ctr"/>
            <a:endParaRPr lang="fr-CA" dirty="0">
              <a:solidFill>
                <a:schemeClr val="tx1"/>
              </a:solidFill>
            </a:endParaRPr>
          </a:p>
          <a:p>
            <a:r>
              <a:rPr lang="fr-CA" sz="1200" dirty="0">
                <a:solidFill>
                  <a:schemeClr val="tx1"/>
                </a:solidFill>
              </a:rPr>
              <a:t>Un lien est défini par un objet ou une liste d’objet dans le modèle. </a:t>
            </a:r>
          </a:p>
          <a:p>
            <a:r>
              <a:rPr lang="fr-CA" sz="1200" dirty="0">
                <a:solidFill>
                  <a:schemeClr val="tx1"/>
                </a:solidFill>
              </a:rPr>
              <a:t>Le nom de la propriété + Id est la clef de cette propriété. </a:t>
            </a:r>
          </a:p>
          <a:p>
            <a:endParaRPr lang="fr-CA" sz="1200" dirty="0">
              <a:solidFill>
                <a:schemeClr val="tx1"/>
              </a:solidFill>
            </a:endParaRPr>
          </a:p>
          <a:p>
            <a:r>
              <a:rPr lang="fr-CA" sz="1200" dirty="0">
                <a:solidFill>
                  <a:schemeClr val="tx1"/>
                </a:solidFill>
              </a:rPr>
              <a:t>Dans le même ordre d’idée, le nom de la classe + Id ou Id tout seul est la clef primaire. </a:t>
            </a:r>
          </a:p>
          <a:p>
            <a:endParaRPr lang="fr-CA" sz="1200" dirty="0">
              <a:solidFill>
                <a:schemeClr val="tx1"/>
              </a:solidFill>
            </a:endParaRPr>
          </a:p>
          <a:p>
            <a:r>
              <a:rPr lang="fr-CA" sz="1200" dirty="0">
                <a:solidFill>
                  <a:schemeClr val="tx1"/>
                </a:solidFill>
              </a:rPr>
              <a:t>Si ce n’est pas le cas, il faut utiliser l’attribut [Key] et [</a:t>
            </a:r>
            <a:r>
              <a:rPr lang="fr-CA" sz="1200" dirty="0" err="1">
                <a:solidFill>
                  <a:schemeClr val="tx1"/>
                </a:solidFill>
              </a:rPr>
              <a:t>ForeignKey</a:t>
            </a:r>
            <a:r>
              <a:rPr lang="fr-CA" sz="1200" dirty="0">
                <a:solidFill>
                  <a:schemeClr val="tx1"/>
                </a:solidFill>
              </a:rPr>
              <a:t>]</a:t>
            </a:r>
          </a:p>
          <a:p>
            <a:pPr algn="ctr"/>
            <a:endParaRPr lang="fr-CA" dirty="0"/>
          </a:p>
        </p:txBody>
      </p:sp>
      <p:pic>
        <p:nvPicPr>
          <p:cNvPr id="14" name="Graphique 13" descr="Puzzle">
            <a:extLst>
              <a:ext uri="{FF2B5EF4-FFF2-40B4-BE49-F238E27FC236}">
                <a16:creationId xmlns:a16="http://schemas.microsoft.com/office/drawing/2014/main" id="{271E9521-A097-4EDA-ADC0-5963BBF4A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5077" y="667693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265B636-0142-4C8C-999C-DE44B860D98F}"/>
              </a:ext>
            </a:extLst>
          </p:cNvPr>
          <p:cNvSpPr/>
          <p:nvPr/>
        </p:nvSpPr>
        <p:spPr>
          <a:xfrm>
            <a:off x="6553200" y="838200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0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F8B13CE-F416-4B23-A1B8-72F11F6373DB}"/>
              </a:ext>
            </a:extLst>
          </p:cNvPr>
          <p:cNvSpPr txBox="1"/>
          <p:nvPr/>
        </p:nvSpPr>
        <p:spPr>
          <a:xfrm>
            <a:off x="6172200" y="583513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>
                <a:solidFill>
                  <a:schemeClr val="accent1"/>
                </a:solidFill>
              </a:rPr>
              <a:t>Int? vs </a:t>
            </a:r>
            <a:r>
              <a:rPr lang="fr-CA" dirty="0" err="1">
                <a:solidFill>
                  <a:schemeClr val="accent1"/>
                </a:solidFill>
              </a:rPr>
              <a:t>int</a:t>
            </a:r>
            <a:endParaRPr lang="fr-CA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99794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que 13" descr="Puzzle">
            <a:extLst>
              <a:ext uri="{FF2B5EF4-FFF2-40B4-BE49-F238E27FC236}">
                <a16:creationId xmlns:a16="http://schemas.microsoft.com/office/drawing/2014/main" id="{271E9521-A097-4EDA-ADC0-5963BBF4A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5077" y="667693"/>
            <a:ext cx="914400" cy="914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265B636-0142-4C8C-999C-DE44B860D98F}"/>
              </a:ext>
            </a:extLst>
          </p:cNvPr>
          <p:cNvSpPr/>
          <p:nvPr/>
        </p:nvSpPr>
        <p:spPr>
          <a:xfrm>
            <a:off x="6553200" y="838200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0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F8B13CE-F416-4B23-A1B8-72F11F6373DB}"/>
              </a:ext>
            </a:extLst>
          </p:cNvPr>
          <p:cNvSpPr txBox="1"/>
          <p:nvPr/>
        </p:nvSpPr>
        <p:spPr>
          <a:xfrm>
            <a:off x="283738" y="1397427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CA" dirty="0">
                <a:solidFill>
                  <a:schemeClr val="accent1"/>
                </a:solidFill>
              </a:rPr>
              <a:t>Int? vs </a:t>
            </a:r>
            <a:r>
              <a:rPr lang="fr-CA" dirty="0" err="1">
                <a:solidFill>
                  <a:schemeClr val="accent1"/>
                </a:solidFill>
              </a:rPr>
              <a:t>int</a:t>
            </a:r>
            <a:endParaRPr lang="fr-CA" dirty="0">
              <a:solidFill>
                <a:schemeClr val="accent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3FCB4E7-6F8B-4256-9F27-C02565A0B386}"/>
              </a:ext>
            </a:extLst>
          </p:cNvPr>
          <p:cNvSpPr txBox="1"/>
          <p:nvPr/>
        </p:nvSpPr>
        <p:spPr>
          <a:xfrm>
            <a:off x="762000" y="2057400"/>
            <a:ext cx="8153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1"/>
                </a:solidFill>
              </a:rPr>
              <a:t>Est-ce que la navigation est optionnelle ou non? Est-ce qu’une publication peut vivre sans blog, sans auteur, </a:t>
            </a:r>
            <a:r>
              <a:rPr lang="fr-CA" dirty="0" err="1">
                <a:solidFill>
                  <a:schemeClr val="accent1"/>
                </a:solidFill>
              </a:rPr>
              <a:t>etc</a:t>
            </a:r>
            <a:r>
              <a:rPr lang="fr-CA" dirty="0">
                <a:solidFill>
                  <a:schemeClr val="accent1"/>
                </a:solidFill>
              </a:rPr>
              <a:t>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bg1"/>
                </a:solidFill>
              </a:rPr>
              <a:t>Si oui, il faut mettre la clef requise : </a:t>
            </a:r>
            <a:r>
              <a:rPr lang="fr-CA" dirty="0" err="1">
                <a:solidFill>
                  <a:schemeClr val="bg1"/>
                </a:solidFill>
              </a:rPr>
              <a:t>int</a:t>
            </a:r>
            <a:r>
              <a:rPr lang="fr-CA" dirty="0">
                <a:solidFill>
                  <a:schemeClr val="bg1"/>
                </a:solidFill>
              </a:rPr>
              <a:t> ou attribut </a:t>
            </a:r>
            <a:r>
              <a:rPr lang="fr-CA" dirty="0">
                <a:solidFill>
                  <a:schemeClr val="accent1"/>
                </a:solidFill>
              </a:rPr>
              <a:t>[</a:t>
            </a:r>
            <a:r>
              <a:rPr lang="fr-CA" dirty="0" err="1">
                <a:solidFill>
                  <a:schemeClr val="accent1"/>
                </a:solidFill>
              </a:rPr>
              <a:t>Required</a:t>
            </a:r>
            <a:r>
              <a:rPr lang="fr-CA" dirty="0">
                <a:solidFill>
                  <a:schemeClr val="accent1"/>
                </a:solidFill>
              </a:rPr>
              <a:t>]</a:t>
            </a:r>
            <a:r>
              <a:rPr lang="fr-CA" dirty="0">
                <a:solidFill>
                  <a:schemeClr val="bg1"/>
                </a:solidFill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CA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bg1"/>
                </a:solidFill>
              </a:rPr>
              <a:t>Si non, il faut mettre la clef optionnelle, la mettre </a:t>
            </a:r>
            <a:r>
              <a:rPr lang="fr-CA" dirty="0" err="1">
                <a:solidFill>
                  <a:schemeClr val="bg1"/>
                </a:solidFill>
              </a:rPr>
              <a:t>nullable</a:t>
            </a:r>
            <a:r>
              <a:rPr lang="fr-CA" dirty="0">
                <a:solidFill>
                  <a:schemeClr val="bg1"/>
                </a:solidFill>
              </a:rPr>
              <a:t> : </a:t>
            </a:r>
            <a:r>
              <a:rPr lang="fr-CA" dirty="0" err="1">
                <a:solidFill>
                  <a:schemeClr val="accent1"/>
                </a:solidFill>
              </a:rPr>
              <a:t>int</a:t>
            </a:r>
            <a:r>
              <a:rPr lang="fr-CA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1313250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2BED0E3F-8F52-413F-B60E-FAA7C63B22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191" y="1219200"/>
            <a:ext cx="6428809" cy="5029200"/>
          </a:xfrm>
        </p:spPr>
        <p:txBody>
          <a:bodyPr>
            <a:normAutofit lnSpcReduction="10000"/>
          </a:bodyPr>
          <a:lstStyle/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accent1"/>
                </a:solidFill>
              </a:rPr>
              <a:t>Le </a:t>
            </a:r>
            <a:r>
              <a:rPr lang="fr-CA" dirty="0" err="1">
                <a:solidFill>
                  <a:schemeClr val="accent1"/>
                </a:solidFill>
              </a:rPr>
              <a:t>DbContext</a:t>
            </a:r>
            <a:r>
              <a:rPr lang="fr-CA" dirty="0">
                <a:solidFill>
                  <a:schemeClr val="accent1"/>
                </a:solidFill>
              </a:rPr>
              <a:t> est un objet qui…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/>
                </a:solidFill>
              </a:rPr>
              <a:t>Gère la BD (l’initialisation, par exemple)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/>
                </a:solidFill>
              </a:rPr>
              <a:t>Gère la connexion à la BD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/>
                </a:solidFill>
              </a:rPr>
              <a:t>Contient les collections d’entité (</a:t>
            </a:r>
            <a:r>
              <a:rPr lang="fr-CA" dirty="0" err="1">
                <a:solidFill>
                  <a:schemeClr val="bg1"/>
                </a:solidFill>
              </a:rPr>
              <a:t>DbSet</a:t>
            </a:r>
            <a:r>
              <a:rPr lang="fr-CA" dirty="0">
                <a:solidFill>
                  <a:schemeClr val="bg1"/>
                </a:solidFill>
              </a:rPr>
              <a:t>)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/>
                </a:solidFill>
              </a:rPr>
              <a:t>Exécute les requêtes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/>
                </a:solidFill>
              </a:rPr>
              <a:t>Fais le suivi des changements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/>
                </a:solidFill>
              </a:rPr>
              <a:t>Sauvegarde les données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/>
                </a:solidFill>
              </a:rPr>
              <a:t>Gère la mémoire tampon des données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/>
                </a:solidFill>
              </a:rPr>
              <a:t>Fait le </a:t>
            </a:r>
            <a:r>
              <a:rPr lang="fr-CA" i="1" dirty="0">
                <a:solidFill>
                  <a:schemeClr val="bg1"/>
                </a:solidFill>
              </a:rPr>
              <a:t>mapping</a:t>
            </a:r>
            <a:r>
              <a:rPr lang="fr-CA" dirty="0">
                <a:solidFill>
                  <a:schemeClr val="bg1"/>
                </a:solidFill>
              </a:rPr>
              <a:t> des modèles à SQL et vice-versa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/>
                </a:solidFill>
              </a:rPr>
              <a:t>Gère la configuration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/>
                </a:solidFill>
              </a:rPr>
              <a:t>Valide vos modèles.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endParaRPr lang="fr-CA" dirty="0">
              <a:solidFill>
                <a:schemeClr val="accent1"/>
              </a:solidFill>
            </a:endParaRPr>
          </a:p>
        </p:txBody>
      </p:sp>
      <p:pic>
        <p:nvPicPr>
          <p:cNvPr id="5" name="Graphique 4" descr="Puzzle">
            <a:extLst>
              <a:ext uri="{FF2B5EF4-FFF2-40B4-BE49-F238E27FC236}">
                <a16:creationId xmlns:a16="http://schemas.microsoft.com/office/drawing/2014/main" id="{1C87E95D-D726-49A8-B345-63926C82C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7800409" y="740070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28A7AA-16D2-44D0-B50D-818B4436D13B}"/>
              </a:ext>
            </a:extLst>
          </p:cNvPr>
          <p:cNvSpPr/>
          <p:nvPr/>
        </p:nvSpPr>
        <p:spPr>
          <a:xfrm>
            <a:off x="6629400" y="1524000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0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DbContext</a:t>
            </a:r>
          </a:p>
        </p:txBody>
      </p:sp>
      <p:pic>
        <p:nvPicPr>
          <p:cNvPr id="9" name="Graphique 8" descr="Monstre">
            <a:extLst>
              <a:ext uri="{FF2B5EF4-FFF2-40B4-BE49-F238E27FC236}">
                <a16:creationId xmlns:a16="http://schemas.microsoft.com/office/drawing/2014/main" id="{05FE7FE5-E2FE-4A78-A606-BB9BA4E9C6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1199" y="4767590"/>
            <a:ext cx="1132819" cy="113281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CA3C9DFA-EE4A-4BD4-B3BE-6F6BC84CFFD7}"/>
              </a:ext>
            </a:extLst>
          </p:cNvPr>
          <p:cNvSpPr txBox="1"/>
          <p:nvPr/>
        </p:nvSpPr>
        <p:spPr>
          <a:xfrm>
            <a:off x="7312413" y="5748598"/>
            <a:ext cx="189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accent1"/>
                </a:solidFill>
              </a:rPr>
              <a:t>Une grosse bibitte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05356EC-A525-4BC9-9347-ACA48FF1D98C}"/>
              </a:ext>
            </a:extLst>
          </p:cNvPr>
          <p:cNvCxnSpPr/>
          <p:nvPr/>
        </p:nvCxnSpPr>
        <p:spPr>
          <a:xfrm>
            <a:off x="6705600" y="4953000"/>
            <a:ext cx="838200" cy="5334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81090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Puzzle">
            <a:extLst>
              <a:ext uri="{FF2B5EF4-FFF2-40B4-BE49-F238E27FC236}">
                <a16:creationId xmlns:a16="http://schemas.microsoft.com/office/drawing/2014/main" id="{1C87E95D-D726-49A8-B345-63926C82C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7800409" y="740070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F28A7AA-16D2-44D0-B50D-818B4436D13B}"/>
              </a:ext>
            </a:extLst>
          </p:cNvPr>
          <p:cNvSpPr/>
          <p:nvPr/>
        </p:nvSpPr>
        <p:spPr>
          <a:xfrm>
            <a:off x="6629400" y="1524000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0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DbContext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FEF2B04-AA3D-4C16-95D7-BD06E77828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2438400"/>
            <a:ext cx="7344800" cy="218152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E40BD91-20D6-427A-8739-49CF88C60958}"/>
              </a:ext>
            </a:extLst>
          </p:cNvPr>
          <p:cNvSpPr txBox="1"/>
          <p:nvPr/>
        </p:nvSpPr>
        <p:spPr>
          <a:xfrm>
            <a:off x="685800" y="4672257"/>
            <a:ext cx="406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https://docs.microsoft.com/fr-fr/ef/core/</a:t>
            </a:r>
            <a:endParaRPr lang="fr-CA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00861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Puzzle">
            <a:extLst>
              <a:ext uri="{FF2B5EF4-FFF2-40B4-BE49-F238E27FC236}">
                <a16:creationId xmlns:a16="http://schemas.microsoft.com/office/drawing/2014/main" id="{B3F8FA8C-EF9D-4F9F-8BF6-4FC1D84E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9570" y="710901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925CE9-9900-4ED1-AA67-FEB2644A299F}"/>
              </a:ext>
            </a:extLst>
          </p:cNvPr>
          <p:cNvSpPr/>
          <p:nvPr/>
        </p:nvSpPr>
        <p:spPr>
          <a:xfrm>
            <a:off x="5612131" y="848380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0" cap="none" spc="0" dirty="0" err="1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DbSet</a:t>
            </a:r>
            <a:r>
              <a:rPr lang="fr-FR" sz="2800" b="0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&lt;&gt;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71514BA-D2CD-46CF-912D-0CF52A2B2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191" y="1219200"/>
            <a:ext cx="6428809" cy="5029200"/>
          </a:xfrm>
        </p:spPr>
        <p:txBody>
          <a:bodyPr>
            <a:normAutofit/>
          </a:bodyPr>
          <a:lstStyle/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accent1"/>
                </a:solidFill>
              </a:rPr>
              <a:t>Le </a:t>
            </a:r>
            <a:r>
              <a:rPr lang="fr-CA" dirty="0" err="1">
                <a:solidFill>
                  <a:schemeClr val="accent1"/>
                </a:solidFill>
              </a:rPr>
              <a:t>DbSet</a:t>
            </a:r>
            <a:r>
              <a:rPr lang="fr-CA" dirty="0">
                <a:solidFill>
                  <a:schemeClr val="accent1"/>
                </a:solidFill>
              </a:rPr>
              <a:t> c’est 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/>
                </a:solidFill>
              </a:rPr>
              <a:t>Une collection qui permet:</a:t>
            </a:r>
          </a:p>
          <a:p>
            <a:pPr marL="1714500" lvl="3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/>
                </a:solidFill>
              </a:rPr>
              <a:t>(</a:t>
            </a:r>
            <a:r>
              <a:rPr lang="fr-CA" dirty="0" err="1">
                <a:solidFill>
                  <a:schemeClr val="accent6"/>
                </a:solidFill>
              </a:rPr>
              <a:t>C</a:t>
            </a:r>
            <a:r>
              <a:rPr lang="fr-CA" dirty="0" err="1">
                <a:solidFill>
                  <a:schemeClr val="bg1"/>
                </a:solidFill>
              </a:rPr>
              <a:t>reate</a:t>
            </a:r>
            <a:r>
              <a:rPr lang="fr-CA" dirty="0">
                <a:solidFill>
                  <a:schemeClr val="bg1"/>
                </a:solidFill>
              </a:rPr>
              <a:t>) D’ajouter des données</a:t>
            </a:r>
          </a:p>
          <a:p>
            <a:pPr marL="1714500" lvl="3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/>
                </a:solidFill>
              </a:rPr>
              <a:t>(</a:t>
            </a:r>
            <a:r>
              <a:rPr lang="fr-CA" dirty="0" err="1">
                <a:solidFill>
                  <a:schemeClr val="accent6"/>
                </a:solidFill>
              </a:rPr>
              <a:t>R</a:t>
            </a:r>
            <a:r>
              <a:rPr lang="fr-CA" dirty="0" err="1">
                <a:solidFill>
                  <a:schemeClr val="bg1"/>
                </a:solidFill>
              </a:rPr>
              <a:t>etreive</a:t>
            </a:r>
            <a:r>
              <a:rPr lang="fr-CA" dirty="0">
                <a:solidFill>
                  <a:schemeClr val="bg1"/>
                </a:solidFill>
              </a:rPr>
              <a:t>) Récupérer des données</a:t>
            </a:r>
          </a:p>
          <a:p>
            <a:pPr marL="1714500" lvl="3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/>
                </a:solidFill>
              </a:rPr>
              <a:t>(</a:t>
            </a:r>
            <a:r>
              <a:rPr lang="fr-CA" dirty="0">
                <a:solidFill>
                  <a:schemeClr val="accent6"/>
                </a:solidFill>
              </a:rPr>
              <a:t>U</a:t>
            </a:r>
            <a:r>
              <a:rPr lang="fr-CA" dirty="0">
                <a:solidFill>
                  <a:schemeClr val="bg1"/>
                </a:solidFill>
              </a:rPr>
              <a:t>pdate) De modifier des données</a:t>
            </a:r>
          </a:p>
          <a:p>
            <a:pPr marL="1714500" lvl="3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/>
                </a:solidFill>
              </a:rPr>
              <a:t>(</a:t>
            </a:r>
            <a:r>
              <a:rPr lang="fr-CA" dirty="0" err="1">
                <a:solidFill>
                  <a:schemeClr val="accent6"/>
                </a:solidFill>
              </a:rPr>
              <a:t>D</a:t>
            </a:r>
            <a:r>
              <a:rPr lang="fr-CA" dirty="0" err="1">
                <a:solidFill>
                  <a:schemeClr val="bg1"/>
                </a:solidFill>
              </a:rPr>
              <a:t>elete</a:t>
            </a:r>
            <a:r>
              <a:rPr lang="fr-CA" dirty="0">
                <a:solidFill>
                  <a:schemeClr val="bg1"/>
                </a:solidFill>
              </a:rPr>
              <a:t>) De supprimer des données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endParaRPr lang="fr-CA" dirty="0">
              <a:solidFill>
                <a:schemeClr val="accent1"/>
              </a:solidFill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8957A97D-E757-4730-93C5-61F7870660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35" y="3581400"/>
            <a:ext cx="2125265" cy="340042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F149619-4A49-41A5-8C23-67B81E2992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154" r="51038" b="56862"/>
          <a:stretch/>
        </p:blipFill>
        <p:spPr>
          <a:xfrm>
            <a:off x="899600" y="4124979"/>
            <a:ext cx="5691150" cy="82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10907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Puzzle">
            <a:extLst>
              <a:ext uri="{FF2B5EF4-FFF2-40B4-BE49-F238E27FC236}">
                <a16:creationId xmlns:a16="http://schemas.microsoft.com/office/drawing/2014/main" id="{B3F8FA8C-EF9D-4F9F-8BF6-4FC1D84E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9570" y="710901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925CE9-9900-4ED1-AA67-FEB2644A299F}"/>
              </a:ext>
            </a:extLst>
          </p:cNvPr>
          <p:cNvSpPr/>
          <p:nvPr/>
        </p:nvSpPr>
        <p:spPr>
          <a:xfrm>
            <a:off x="5612131" y="848380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0" cap="none" spc="0" dirty="0" err="1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DbSet</a:t>
            </a:r>
            <a:r>
              <a:rPr lang="fr-FR" sz="2800" b="0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&lt;&gt;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71514BA-D2CD-46CF-912D-0CF52A2B2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191" y="1219200"/>
            <a:ext cx="7524958" cy="5029200"/>
          </a:xfrm>
        </p:spPr>
        <p:txBody>
          <a:bodyPr>
            <a:normAutofit/>
          </a:bodyPr>
          <a:lstStyle/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/>
                </a:solidFill>
              </a:rPr>
              <a:t>Ajouter les données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accent1"/>
                </a:solidFill>
              </a:rPr>
              <a:t>Simple, on utilise la collection et </a:t>
            </a:r>
            <a:r>
              <a:rPr lang="fr-CA" dirty="0" err="1">
                <a:solidFill>
                  <a:schemeClr val="accent1"/>
                </a:solidFill>
              </a:rPr>
              <a:t>DbContext</a:t>
            </a:r>
            <a:endParaRPr lang="fr-CA" dirty="0">
              <a:solidFill>
                <a:schemeClr val="accent1"/>
              </a:solidFill>
            </a:endParaRP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endParaRPr lang="fr-CA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52B12E-7CEC-4AF5-AA27-9C1DC5A74B3A}"/>
              </a:ext>
            </a:extLst>
          </p:cNvPr>
          <p:cNvSpPr/>
          <p:nvPr/>
        </p:nvSpPr>
        <p:spPr>
          <a:xfrm>
            <a:off x="-76200" y="2286000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Ajouter…</a:t>
            </a:r>
            <a:endParaRPr lang="fr-FR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5642BE6-2936-41AF-AC51-81014A58A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22973"/>
            <a:ext cx="9144000" cy="228145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1A694B9-9541-41DC-B6E5-B72BBACB7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5373940"/>
            <a:ext cx="5525271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38554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Puzzle">
            <a:extLst>
              <a:ext uri="{FF2B5EF4-FFF2-40B4-BE49-F238E27FC236}">
                <a16:creationId xmlns:a16="http://schemas.microsoft.com/office/drawing/2014/main" id="{B3F8FA8C-EF9D-4F9F-8BF6-4FC1D84E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9570" y="710901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925CE9-9900-4ED1-AA67-FEB2644A299F}"/>
              </a:ext>
            </a:extLst>
          </p:cNvPr>
          <p:cNvSpPr/>
          <p:nvPr/>
        </p:nvSpPr>
        <p:spPr>
          <a:xfrm>
            <a:off x="5612131" y="848380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0" cap="none" spc="0" dirty="0" err="1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DbSet</a:t>
            </a:r>
            <a:r>
              <a:rPr lang="fr-FR" sz="2800" b="0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&lt;&gt;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71514BA-D2CD-46CF-912D-0CF52A2B2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191" y="1219200"/>
            <a:ext cx="6428809" cy="5029200"/>
          </a:xfrm>
        </p:spPr>
        <p:txBody>
          <a:bodyPr>
            <a:normAutofit/>
          </a:bodyPr>
          <a:lstStyle/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/>
                </a:solidFill>
              </a:rPr>
              <a:t>Aller chercher des données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accent1"/>
                </a:solidFill>
              </a:rPr>
              <a:t>Simple, on utilise </a:t>
            </a:r>
            <a:r>
              <a:rPr lang="fr-CA" dirty="0" err="1">
                <a:solidFill>
                  <a:schemeClr val="accent1"/>
                </a:solidFill>
              </a:rPr>
              <a:t>Linq</a:t>
            </a:r>
            <a:r>
              <a:rPr lang="fr-CA" dirty="0">
                <a:solidFill>
                  <a:schemeClr val="accent1"/>
                </a:solidFill>
              </a:rPr>
              <a:t>!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endParaRPr lang="fr-CA" dirty="0">
              <a:solidFill>
                <a:schemeClr val="accent1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C50CB3E-898F-4805-A3AB-2BDB0992C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76" y="3693276"/>
            <a:ext cx="6908797" cy="6096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B1E752A-2961-46A4-9E34-437A33062E94}"/>
              </a:ext>
            </a:extLst>
          </p:cNvPr>
          <p:cNvSpPr txBox="1"/>
          <p:nvPr/>
        </p:nvSpPr>
        <p:spPr>
          <a:xfrm>
            <a:off x="224789" y="5019967"/>
            <a:ext cx="4434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Important : La requête n’est exécutée que lorsqu’on énumère .</a:t>
            </a:r>
            <a:r>
              <a:rPr lang="fr-CA" dirty="0" err="1">
                <a:solidFill>
                  <a:schemeClr val="bg1"/>
                </a:solidFill>
              </a:rPr>
              <a:t>ToList</a:t>
            </a:r>
            <a:r>
              <a:rPr lang="fr-CA" dirty="0">
                <a:solidFill>
                  <a:schemeClr val="bg1"/>
                </a:solidFill>
              </a:rPr>
              <a:t>(), First(), etc.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CEF2D1A-949F-4488-97A6-6562A17BD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89" y="4425494"/>
            <a:ext cx="9307777" cy="44840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F99D1B1-71E5-4C4B-A508-4C945780FE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277" y="4985232"/>
            <a:ext cx="4124901" cy="178142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2FFF212-EDDD-4DAC-B5BD-8AC11A5F7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789" y="2257632"/>
            <a:ext cx="6879372" cy="129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86780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Puzzle">
            <a:extLst>
              <a:ext uri="{FF2B5EF4-FFF2-40B4-BE49-F238E27FC236}">
                <a16:creationId xmlns:a16="http://schemas.microsoft.com/office/drawing/2014/main" id="{B3F8FA8C-EF9D-4F9F-8BF6-4FC1D84E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9570" y="710901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925CE9-9900-4ED1-AA67-FEB2644A299F}"/>
              </a:ext>
            </a:extLst>
          </p:cNvPr>
          <p:cNvSpPr/>
          <p:nvPr/>
        </p:nvSpPr>
        <p:spPr>
          <a:xfrm>
            <a:off x="5612131" y="848380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0" cap="none" spc="0" dirty="0" err="1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DbSet</a:t>
            </a:r>
            <a:r>
              <a:rPr lang="fr-FR" sz="2800" b="0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&lt;&gt;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71514BA-D2CD-46CF-912D-0CF52A2B2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191" y="1219200"/>
            <a:ext cx="7524958" cy="5029200"/>
          </a:xfrm>
        </p:spPr>
        <p:txBody>
          <a:bodyPr>
            <a:normAutofit/>
          </a:bodyPr>
          <a:lstStyle/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/>
                </a:solidFill>
              </a:rPr>
              <a:t>Modifier les données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accent1"/>
                </a:solidFill>
              </a:rPr>
              <a:t>Simple, on utilise la collection et </a:t>
            </a:r>
            <a:r>
              <a:rPr lang="fr-CA" dirty="0" err="1">
                <a:solidFill>
                  <a:schemeClr val="accent1"/>
                </a:solidFill>
              </a:rPr>
              <a:t>DbContext</a:t>
            </a:r>
            <a:endParaRPr lang="fr-CA" dirty="0">
              <a:solidFill>
                <a:schemeClr val="accent1"/>
              </a:solidFill>
            </a:endParaRP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endParaRPr lang="fr-CA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52B12E-7CEC-4AF5-AA27-9C1DC5A74B3A}"/>
              </a:ext>
            </a:extLst>
          </p:cNvPr>
          <p:cNvSpPr/>
          <p:nvPr/>
        </p:nvSpPr>
        <p:spPr>
          <a:xfrm>
            <a:off x="-76200" y="2286000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Modifier…</a:t>
            </a:r>
            <a:endParaRPr lang="fr-FR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6709EE7-8B34-4DBC-A864-9637AA2AF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81" y="2994148"/>
            <a:ext cx="7508381" cy="18064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A4337E3-C2E2-43BA-ADF7-98B901372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980" y="5089006"/>
            <a:ext cx="6927881" cy="39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8982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Puzzle">
            <a:extLst>
              <a:ext uri="{FF2B5EF4-FFF2-40B4-BE49-F238E27FC236}">
                <a16:creationId xmlns:a16="http://schemas.microsoft.com/office/drawing/2014/main" id="{B3F8FA8C-EF9D-4F9F-8BF6-4FC1D84E5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9570" y="710901"/>
            <a:ext cx="914400" cy="91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925CE9-9900-4ED1-AA67-FEB2644A299F}"/>
              </a:ext>
            </a:extLst>
          </p:cNvPr>
          <p:cNvSpPr/>
          <p:nvPr/>
        </p:nvSpPr>
        <p:spPr>
          <a:xfrm>
            <a:off x="5612131" y="848380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0" cap="none" spc="0" dirty="0" err="1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DbSet</a:t>
            </a:r>
            <a:r>
              <a:rPr lang="fr-FR" sz="2800" b="0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&lt;&gt;</a:t>
            </a:r>
          </a:p>
        </p:txBody>
      </p:sp>
      <p:sp>
        <p:nvSpPr>
          <p:cNvPr id="8" name="Sous-titre 2">
            <a:extLst>
              <a:ext uri="{FF2B5EF4-FFF2-40B4-BE49-F238E27FC236}">
                <a16:creationId xmlns:a16="http://schemas.microsoft.com/office/drawing/2014/main" id="{B71514BA-D2CD-46CF-912D-0CF52A2B2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191" y="1219200"/>
            <a:ext cx="7524958" cy="5029200"/>
          </a:xfrm>
        </p:spPr>
        <p:txBody>
          <a:bodyPr>
            <a:normAutofit/>
          </a:bodyPr>
          <a:lstStyle/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/>
                </a:solidFill>
              </a:rPr>
              <a:t>Supprimer les données</a:t>
            </a: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accent1"/>
                </a:solidFill>
              </a:rPr>
              <a:t>Simple, on utilise la collection et </a:t>
            </a:r>
            <a:r>
              <a:rPr lang="fr-CA" dirty="0" err="1">
                <a:solidFill>
                  <a:schemeClr val="accent1"/>
                </a:solidFill>
              </a:rPr>
              <a:t>DbContext</a:t>
            </a:r>
            <a:endParaRPr lang="fr-CA" dirty="0">
              <a:solidFill>
                <a:schemeClr val="accent1"/>
              </a:solidFill>
            </a:endParaRPr>
          </a:p>
          <a:p>
            <a:pPr marL="1257300" lvl="2" indent="-342900" algn="l">
              <a:buFont typeface="Courier New" panose="02070309020205020404" pitchFamily="49" charset="0"/>
              <a:buChar char="o"/>
            </a:pPr>
            <a:endParaRPr lang="fr-CA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52B12E-7CEC-4AF5-AA27-9C1DC5A74B3A}"/>
              </a:ext>
            </a:extLst>
          </p:cNvPr>
          <p:cNvSpPr/>
          <p:nvPr/>
        </p:nvSpPr>
        <p:spPr>
          <a:xfrm>
            <a:off x="-76200" y="2286000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Supprimer…</a:t>
            </a:r>
            <a:endParaRPr lang="fr-FR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CB72ECE-F9C3-4E47-A73C-D2C83DE7B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980" y="2900246"/>
            <a:ext cx="4951778" cy="190035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858FACA-F4F0-4383-97C4-6F4E0A7FE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578" y="5136458"/>
            <a:ext cx="5525271" cy="36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0141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Puzzle">
            <a:extLst>
              <a:ext uri="{FF2B5EF4-FFF2-40B4-BE49-F238E27FC236}">
                <a16:creationId xmlns:a16="http://schemas.microsoft.com/office/drawing/2014/main" id="{2E2DEA53-B2C7-4CDF-A877-0C7BE4BF6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0614" y="81380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FC730E-D6B3-42B6-A188-2B78CDAC69F7}"/>
              </a:ext>
            </a:extLst>
          </p:cNvPr>
          <p:cNvSpPr/>
          <p:nvPr/>
        </p:nvSpPr>
        <p:spPr>
          <a:xfrm>
            <a:off x="6477000" y="1034482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Migrations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94E611-C576-4E56-804A-0F038D6B8660}"/>
              </a:ext>
            </a:extLst>
          </p:cNvPr>
          <p:cNvSpPr txBox="1"/>
          <p:nvPr/>
        </p:nvSpPr>
        <p:spPr>
          <a:xfrm>
            <a:off x="457200" y="1067024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Sert à modifier la BD lorsque le schéma (les modèles) changent… </a:t>
            </a:r>
          </a:p>
          <a:p>
            <a:endParaRPr lang="fr-CA" dirty="0">
              <a:solidFill>
                <a:schemeClr val="bg1"/>
              </a:solidFill>
            </a:endParaRPr>
          </a:p>
          <a:p>
            <a:r>
              <a:rPr lang="fr-CA" dirty="0">
                <a:solidFill>
                  <a:schemeClr val="bg1"/>
                </a:solidFill>
              </a:rPr>
              <a:t>Pour ce faire, on utilise bien certainement </a:t>
            </a:r>
            <a:r>
              <a:rPr lang="fr-CA" dirty="0" err="1">
                <a:solidFill>
                  <a:schemeClr val="bg1"/>
                </a:solidFill>
              </a:rPr>
              <a:t>dotnet</a:t>
            </a:r>
            <a:r>
              <a:rPr lang="fr-CA" dirty="0">
                <a:solidFill>
                  <a:schemeClr val="bg1"/>
                </a:solidFill>
              </a:rPr>
              <a:t> avec le </a:t>
            </a:r>
            <a:r>
              <a:rPr lang="fr-CA" dirty="0" err="1">
                <a:solidFill>
                  <a:schemeClr val="bg1"/>
                </a:solidFill>
              </a:rPr>
              <a:t>tool</a:t>
            </a:r>
            <a:r>
              <a:rPr lang="fr-CA" dirty="0">
                <a:solidFill>
                  <a:schemeClr val="bg1"/>
                </a:solidFill>
              </a:rPr>
              <a:t> pour </a:t>
            </a:r>
            <a:r>
              <a:rPr lang="fr-CA" dirty="0" err="1">
                <a:solidFill>
                  <a:schemeClr val="bg1"/>
                </a:solidFill>
              </a:rPr>
              <a:t>Entity</a:t>
            </a:r>
            <a:r>
              <a:rPr lang="fr-CA" dirty="0">
                <a:solidFill>
                  <a:schemeClr val="bg1"/>
                </a:solidFill>
              </a:rPr>
              <a:t> Framework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77E309B-631C-4880-AC2B-E8B57EC6EE90}"/>
              </a:ext>
            </a:extLst>
          </p:cNvPr>
          <p:cNvSpPr txBox="1"/>
          <p:nvPr/>
        </p:nvSpPr>
        <p:spPr>
          <a:xfrm>
            <a:off x="324986" y="2802010"/>
            <a:ext cx="61520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add-migration </a:t>
            </a:r>
            <a:r>
              <a:rPr lang="en-US" dirty="0">
                <a:effectLst/>
                <a:latin typeface="Consolas" panose="020B0609020204030204" pitchFamily="49" charset="0"/>
              </a:rPr>
              <a:t>&lt;name of migration&gt;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B1AC928-1357-44D8-9533-A8A932084699}"/>
              </a:ext>
            </a:extLst>
          </p:cNvPr>
          <p:cNvSpPr txBox="1"/>
          <p:nvPr/>
        </p:nvSpPr>
        <p:spPr>
          <a:xfrm>
            <a:off x="324986" y="4188826"/>
            <a:ext cx="61520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update-database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0E17733-EE32-4EED-94C2-A1576ECC67A2}"/>
              </a:ext>
            </a:extLst>
          </p:cNvPr>
          <p:cNvSpPr txBox="1"/>
          <p:nvPr/>
        </p:nvSpPr>
        <p:spPr>
          <a:xfrm>
            <a:off x="324986" y="5634133"/>
            <a:ext cx="61520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Script-migration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B139ACD-04B9-459D-A60F-388D60E76AFC}"/>
              </a:ext>
            </a:extLst>
          </p:cNvPr>
          <p:cNvSpPr txBox="1"/>
          <p:nvPr/>
        </p:nvSpPr>
        <p:spPr>
          <a:xfrm>
            <a:off x="324986" y="3429000"/>
            <a:ext cx="61520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Remove-migration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BC2EFD9-BCAE-425A-886A-0BB9891CF93E}"/>
              </a:ext>
            </a:extLst>
          </p:cNvPr>
          <p:cNvSpPr txBox="1"/>
          <p:nvPr/>
        </p:nvSpPr>
        <p:spPr>
          <a:xfrm>
            <a:off x="324986" y="5021997"/>
            <a:ext cx="61520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update-database</a:t>
            </a:r>
            <a:r>
              <a:rPr lang="en-US" dirty="0">
                <a:effectLst/>
                <a:latin typeface="Consolas" panose="020B0609020204030204" pitchFamily="49" charset="0"/>
              </a:rPr>
              <a:t> </a:t>
            </a:r>
            <a:r>
              <a:rPr lang="en-US" dirty="0" err="1">
                <a:effectLst/>
                <a:latin typeface="Consolas" panose="020B0609020204030204" pitchFamily="49" charset="0"/>
              </a:rPr>
              <a:t>LastGoodMigration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4EA6003-8A3D-4C4C-A3AA-28D7CCC1C71F}"/>
              </a:ext>
            </a:extLst>
          </p:cNvPr>
          <p:cNvSpPr txBox="1"/>
          <p:nvPr/>
        </p:nvSpPr>
        <p:spPr>
          <a:xfrm>
            <a:off x="6629400" y="280201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Ajouter une migration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A6ADAC4-AC16-4195-BDF4-FE4C7753F9F7}"/>
              </a:ext>
            </a:extLst>
          </p:cNvPr>
          <p:cNvSpPr txBox="1"/>
          <p:nvPr/>
        </p:nvSpPr>
        <p:spPr>
          <a:xfrm>
            <a:off x="6629400" y="3330031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Supprimer la dernière migration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C79411-A916-4CB5-AABA-53168918F59B}"/>
              </a:ext>
            </a:extLst>
          </p:cNvPr>
          <p:cNvSpPr txBox="1"/>
          <p:nvPr/>
        </p:nvSpPr>
        <p:spPr>
          <a:xfrm>
            <a:off x="6629400" y="3911827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Mettre à jour la BD jusqu’à la dernière migration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21B39FA-5DBA-4265-BF36-6A3CBE69C0EE}"/>
              </a:ext>
            </a:extLst>
          </p:cNvPr>
          <p:cNvSpPr txBox="1"/>
          <p:nvPr/>
        </p:nvSpPr>
        <p:spPr>
          <a:xfrm>
            <a:off x="6629400" y="4744998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Mettre à jour la BD jusqu’à la migration spécifiée.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9891648-843A-486D-9F5A-9C17A6BB9A52}"/>
              </a:ext>
            </a:extLst>
          </p:cNvPr>
          <p:cNvSpPr txBox="1"/>
          <p:nvPr/>
        </p:nvSpPr>
        <p:spPr>
          <a:xfrm>
            <a:off x="6620435" y="5650332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Générer les scripts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425C52-6ADE-49F9-BCC5-FFE5D39D8F05}"/>
              </a:ext>
            </a:extLst>
          </p:cNvPr>
          <p:cNvSpPr/>
          <p:nvPr/>
        </p:nvSpPr>
        <p:spPr>
          <a:xfrm rot="870969">
            <a:off x="5135531" y="1766799"/>
            <a:ext cx="3196157" cy="64747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InflateBottom">
              <a:avLst/>
            </a:prstTxWarp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fr-FR" sz="5400" b="1" cap="none" spc="0" dirty="0">
                <a:ln/>
                <a:solidFill>
                  <a:schemeClr val="accent3"/>
                </a:solidFill>
                <a:effectLst/>
              </a:rPr>
              <a:t>Visual Studio</a:t>
            </a:r>
          </a:p>
        </p:txBody>
      </p:sp>
    </p:spTree>
    <p:extLst>
      <p:ext uri="{BB962C8B-B14F-4D97-AF65-F5344CB8AC3E}">
        <p14:creationId xmlns:p14="http://schemas.microsoft.com/office/powerpoint/2010/main" val="125926317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3757">
            <a:off x="-2759166" y="1249989"/>
            <a:ext cx="15491728" cy="2072019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ctrTitle"/>
          </p:nvPr>
        </p:nvSpPr>
        <p:spPr>
          <a:xfrm>
            <a:off x="2209799" y="1550985"/>
            <a:ext cx="6735097" cy="147002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60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Programmation</a:t>
            </a:r>
            <a:r>
              <a:rPr lang="en-US" sz="6000" dirty="0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 Web </a:t>
            </a:r>
            <a:r>
              <a:rPr lang="en-US" sz="60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transactionnel</a:t>
            </a:r>
            <a:endParaRPr lang="en-US" sz="4400" dirty="0">
              <a:ln w="19050" cap="rnd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Impact" pitchFamily="34" charset="0"/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4926001" y="3246250"/>
            <a:ext cx="4217999" cy="211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Impact" pitchFamily="34" charset="0"/>
              </a:rPr>
              <a:t>Entity Framework</a:t>
            </a:r>
            <a:endParaRPr lang="en-US" sz="4000" dirty="0">
              <a:latin typeface="Impact" pitchFamily="34" charset="0"/>
            </a:endParaRPr>
          </a:p>
        </p:txBody>
      </p:sp>
      <p:pic>
        <p:nvPicPr>
          <p:cNvPr id="52" name="construction_worker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999342"/>
            <a:ext cx="3238500" cy="4934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4572000"/>
            <a:ext cx="24257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281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que 4" descr="Puzzle">
            <a:extLst>
              <a:ext uri="{FF2B5EF4-FFF2-40B4-BE49-F238E27FC236}">
                <a16:creationId xmlns:a16="http://schemas.microsoft.com/office/drawing/2014/main" id="{2E2DEA53-B2C7-4CDF-A877-0C7BE4BF6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0614" y="81380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FC730E-D6B3-42B6-A188-2B78CDAC69F7}"/>
              </a:ext>
            </a:extLst>
          </p:cNvPr>
          <p:cNvSpPr/>
          <p:nvPr/>
        </p:nvSpPr>
        <p:spPr>
          <a:xfrm>
            <a:off x="6477000" y="1034482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Migrations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94E611-C576-4E56-804A-0F038D6B8660}"/>
              </a:ext>
            </a:extLst>
          </p:cNvPr>
          <p:cNvSpPr txBox="1"/>
          <p:nvPr/>
        </p:nvSpPr>
        <p:spPr>
          <a:xfrm>
            <a:off x="457200" y="1067024"/>
            <a:ext cx="495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Sert à modifier la BD lorsque le schéma (les modèles) changent… </a:t>
            </a:r>
          </a:p>
          <a:p>
            <a:endParaRPr lang="fr-CA" dirty="0">
              <a:solidFill>
                <a:schemeClr val="bg1"/>
              </a:solidFill>
            </a:endParaRPr>
          </a:p>
          <a:p>
            <a:r>
              <a:rPr lang="fr-CA" dirty="0">
                <a:solidFill>
                  <a:schemeClr val="bg1"/>
                </a:solidFill>
              </a:rPr>
              <a:t>Pour ce faire, on utilise bien certainement </a:t>
            </a:r>
            <a:r>
              <a:rPr lang="fr-CA" dirty="0" err="1">
                <a:solidFill>
                  <a:schemeClr val="bg1"/>
                </a:solidFill>
              </a:rPr>
              <a:t>dotnet</a:t>
            </a:r>
            <a:r>
              <a:rPr lang="fr-CA" dirty="0">
                <a:solidFill>
                  <a:schemeClr val="bg1"/>
                </a:solidFill>
              </a:rPr>
              <a:t> avec le </a:t>
            </a:r>
            <a:r>
              <a:rPr lang="fr-CA" dirty="0" err="1">
                <a:solidFill>
                  <a:schemeClr val="bg1"/>
                </a:solidFill>
              </a:rPr>
              <a:t>tool</a:t>
            </a:r>
            <a:r>
              <a:rPr lang="fr-CA" dirty="0">
                <a:solidFill>
                  <a:schemeClr val="bg1"/>
                </a:solidFill>
              </a:rPr>
              <a:t> pour </a:t>
            </a:r>
            <a:r>
              <a:rPr lang="fr-CA" dirty="0" err="1">
                <a:solidFill>
                  <a:schemeClr val="bg1"/>
                </a:solidFill>
              </a:rPr>
              <a:t>Entity</a:t>
            </a:r>
            <a:r>
              <a:rPr lang="fr-CA" dirty="0">
                <a:solidFill>
                  <a:schemeClr val="bg1"/>
                </a:solidFill>
              </a:rPr>
              <a:t> Framework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77E309B-631C-4880-AC2B-E8B57EC6EE90}"/>
              </a:ext>
            </a:extLst>
          </p:cNvPr>
          <p:cNvSpPr txBox="1"/>
          <p:nvPr/>
        </p:nvSpPr>
        <p:spPr>
          <a:xfrm>
            <a:off x="324986" y="2802010"/>
            <a:ext cx="61520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Consolas" panose="020B0609020204030204" pitchFamily="49" charset="0"/>
              </a:rPr>
              <a:t>dotnet </a:t>
            </a:r>
            <a:r>
              <a:rPr lang="en-US" dirty="0" err="1">
                <a:effectLst/>
                <a:latin typeface="Consolas" panose="020B0609020204030204" pitchFamily="49" charset="0"/>
              </a:rPr>
              <a:t>ef</a:t>
            </a:r>
            <a:r>
              <a:rPr lang="en-US" dirty="0">
                <a:effectLst/>
                <a:latin typeface="Consolas" panose="020B0609020204030204" pitchFamily="49" charset="0"/>
              </a:rPr>
              <a:t> migrations add &lt;name of migration&gt;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B1AC928-1357-44D8-9533-A8A932084699}"/>
              </a:ext>
            </a:extLst>
          </p:cNvPr>
          <p:cNvSpPr txBox="1"/>
          <p:nvPr/>
        </p:nvSpPr>
        <p:spPr>
          <a:xfrm>
            <a:off x="324986" y="4188826"/>
            <a:ext cx="61520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Consolas" panose="020B0609020204030204" pitchFamily="49" charset="0"/>
              </a:rPr>
              <a:t>dotnet </a:t>
            </a:r>
            <a:r>
              <a:rPr lang="en-US" dirty="0" err="1">
                <a:effectLst/>
                <a:latin typeface="Consolas" panose="020B0609020204030204" pitchFamily="49" charset="0"/>
              </a:rPr>
              <a:t>ef</a:t>
            </a:r>
            <a:r>
              <a:rPr lang="en-US" dirty="0">
                <a:effectLst/>
                <a:latin typeface="Consolas" panose="020B0609020204030204" pitchFamily="49" charset="0"/>
              </a:rPr>
              <a:t> database update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0E17733-EE32-4EED-94C2-A1576ECC67A2}"/>
              </a:ext>
            </a:extLst>
          </p:cNvPr>
          <p:cNvSpPr txBox="1"/>
          <p:nvPr/>
        </p:nvSpPr>
        <p:spPr>
          <a:xfrm>
            <a:off x="324986" y="5634133"/>
            <a:ext cx="61520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Consolas" panose="020B0609020204030204" pitchFamily="49" charset="0"/>
              </a:rPr>
              <a:t>dotnet </a:t>
            </a:r>
            <a:r>
              <a:rPr lang="en-US" dirty="0" err="1">
                <a:effectLst/>
                <a:latin typeface="Consolas" panose="020B0609020204030204" pitchFamily="49" charset="0"/>
              </a:rPr>
              <a:t>ef</a:t>
            </a:r>
            <a:r>
              <a:rPr lang="en-US" dirty="0">
                <a:effectLst/>
                <a:latin typeface="Consolas" panose="020B0609020204030204" pitchFamily="49" charset="0"/>
              </a:rPr>
              <a:t> migrations script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B139ACD-04B9-459D-A60F-388D60E76AFC}"/>
              </a:ext>
            </a:extLst>
          </p:cNvPr>
          <p:cNvSpPr txBox="1"/>
          <p:nvPr/>
        </p:nvSpPr>
        <p:spPr>
          <a:xfrm>
            <a:off x="324986" y="3429000"/>
            <a:ext cx="61520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Consolas" panose="020B0609020204030204" pitchFamily="49" charset="0"/>
              </a:rPr>
              <a:t>dotnet </a:t>
            </a:r>
            <a:r>
              <a:rPr lang="en-US" dirty="0" err="1">
                <a:effectLst/>
                <a:latin typeface="Consolas" panose="020B0609020204030204" pitchFamily="49" charset="0"/>
              </a:rPr>
              <a:t>ef</a:t>
            </a:r>
            <a:r>
              <a:rPr lang="en-US" dirty="0">
                <a:effectLst/>
                <a:latin typeface="Consolas" panose="020B0609020204030204" pitchFamily="49" charset="0"/>
              </a:rPr>
              <a:t> migrations remove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BC2EFD9-BCAE-425A-886A-0BB9891CF93E}"/>
              </a:ext>
            </a:extLst>
          </p:cNvPr>
          <p:cNvSpPr txBox="1"/>
          <p:nvPr/>
        </p:nvSpPr>
        <p:spPr>
          <a:xfrm>
            <a:off x="324986" y="5021997"/>
            <a:ext cx="61520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effectLst/>
                <a:latin typeface="Consolas" panose="020B0609020204030204" pitchFamily="49" charset="0"/>
              </a:rPr>
              <a:t>dotnet </a:t>
            </a:r>
            <a:r>
              <a:rPr lang="en-US" dirty="0" err="1">
                <a:effectLst/>
                <a:latin typeface="Consolas" panose="020B0609020204030204" pitchFamily="49" charset="0"/>
              </a:rPr>
              <a:t>ef</a:t>
            </a:r>
            <a:r>
              <a:rPr lang="en-US" dirty="0">
                <a:effectLst/>
                <a:latin typeface="Consolas" panose="020B0609020204030204" pitchFamily="49" charset="0"/>
              </a:rPr>
              <a:t> database update </a:t>
            </a:r>
            <a:r>
              <a:rPr lang="en-US" dirty="0" err="1">
                <a:effectLst/>
                <a:latin typeface="Consolas" panose="020B0609020204030204" pitchFamily="49" charset="0"/>
              </a:rPr>
              <a:t>LastGoodMigration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4EA6003-8A3D-4C4C-A3AA-28D7CCC1C71F}"/>
              </a:ext>
            </a:extLst>
          </p:cNvPr>
          <p:cNvSpPr txBox="1"/>
          <p:nvPr/>
        </p:nvSpPr>
        <p:spPr>
          <a:xfrm>
            <a:off x="6629400" y="280201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Ajouter une migration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A6ADAC4-AC16-4195-BDF4-FE4C7753F9F7}"/>
              </a:ext>
            </a:extLst>
          </p:cNvPr>
          <p:cNvSpPr txBox="1"/>
          <p:nvPr/>
        </p:nvSpPr>
        <p:spPr>
          <a:xfrm>
            <a:off x="6629400" y="3330031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Supprimer la dernière migration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68C79411-A916-4CB5-AABA-53168918F59B}"/>
              </a:ext>
            </a:extLst>
          </p:cNvPr>
          <p:cNvSpPr txBox="1"/>
          <p:nvPr/>
        </p:nvSpPr>
        <p:spPr>
          <a:xfrm>
            <a:off x="6629400" y="3911827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Mettre à jour la BD jusqu’à la dernière migration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921B39FA-5DBA-4265-BF36-6A3CBE69C0EE}"/>
              </a:ext>
            </a:extLst>
          </p:cNvPr>
          <p:cNvSpPr txBox="1"/>
          <p:nvPr/>
        </p:nvSpPr>
        <p:spPr>
          <a:xfrm>
            <a:off x="6629400" y="4744998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Mettre à jour la BD jusqu’à la migration spécifiée.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49891648-843A-486D-9F5A-9C17A6BB9A52}"/>
              </a:ext>
            </a:extLst>
          </p:cNvPr>
          <p:cNvSpPr txBox="1"/>
          <p:nvPr/>
        </p:nvSpPr>
        <p:spPr>
          <a:xfrm>
            <a:off x="6620435" y="5650332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Générer les scripts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13162A-7D9A-4618-A247-D596156A1267}"/>
              </a:ext>
            </a:extLst>
          </p:cNvPr>
          <p:cNvSpPr/>
          <p:nvPr/>
        </p:nvSpPr>
        <p:spPr>
          <a:xfrm rot="870969">
            <a:off x="5135531" y="1766799"/>
            <a:ext cx="3196157" cy="64747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InflateBottom">
              <a:avLst/>
            </a:prstTxWarp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fr-FR" sz="5400" b="1" cap="none" spc="0" dirty="0">
                <a:ln/>
                <a:solidFill>
                  <a:schemeClr val="accent3"/>
                </a:solidFill>
                <a:effectLst/>
              </a:rPr>
              <a:t>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245066300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2C46D95-094C-4001-9427-BE50D0CB6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603" y="3714956"/>
            <a:ext cx="8001000" cy="10731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0615D2-B5A6-434B-88AC-7D8FC0FE3F83}"/>
              </a:ext>
            </a:extLst>
          </p:cNvPr>
          <p:cNvSpPr/>
          <p:nvPr/>
        </p:nvSpPr>
        <p:spPr>
          <a:xfrm>
            <a:off x="6858000" y="848380"/>
            <a:ext cx="5334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8FD816-D09C-4112-A185-B49C79967C8D}"/>
              </a:ext>
            </a:extLst>
          </p:cNvPr>
          <p:cNvSpPr/>
          <p:nvPr/>
        </p:nvSpPr>
        <p:spPr>
          <a:xfrm>
            <a:off x="6248400" y="1327094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Configuration</a:t>
            </a:r>
            <a:endParaRPr lang="fr-FR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5D2B58-1E2F-4BA3-A131-32DB6EB18E17}"/>
              </a:ext>
            </a:extLst>
          </p:cNvPr>
          <p:cNvSpPr/>
          <p:nvPr/>
        </p:nvSpPr>
        <p:spPr>
          <a:xfrm>
            <a:off x="381000" y="1850314"/>
            <a:ext cx="76476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À quelle BD se connecter?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B4DAE3-9FD1-417B-9CB2-CA9323769F58}"/>
              </a:ext>
            </a:extLst>
          </p:cNvPr>
          <p:cNvSpPr/>
          <p:nvPr/>
        </p:nvSpPr>
        <p:spPr>
          <a:xfrm>
            <a:off x="1524000" y="4399962"/>
            <a:ext cx="1066800" cy="228600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09B46F-5FEB-4E68-80F9-14FE6A17A76D}"/>
              </a:ext>
            </a:extLst>
          </p:cNvPr>
          <p:cNvSpPr/>
          <p:nvPr/>
        </p:nvSpPr>
        <p:spPr>
          <a:xfrm>
            <a:off x="2590801" y="4399962"/>
            <a:ext cx="1752599" cy="228600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C19E05-3AB2-41E8-B199-C3F1F97FB6D4}"/>
              </a:ext>
            </a:extLst>
          </p:cNvPr>
          <p:cNvSpPr/>
          <p:nvPr/>
        </p:nvSpPr>
        <p:spPr>
          <a:xfrm>
            <a:off x="4399777" y="4399176"/>
            <a:ext cx="1915395" cy="228600"/>
          </a:xfrm>
          <a:prstGeom prst="rect">
            <a:avLst/>
          </a:prstGeom>
          <a:noFill/>
          <a:ln w="571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5" name="Légende : encadrée 14">
            <a:extLst>
              <a:ext uri="{FF2B5EF4-FFF2-40B4-BE49-F238E27FC236}">
                <a16:creationId xmlns:a16="http://schemas.microsoft.com/office/drawing/2014/main" id="{D16EDA16-2D88-4AE3-8376-B1D68EB66A73}"/>
              </a:ext>
            </a:extLst>
          </p:cNvPr>
          <p:cNvSpPr/>
          <p:nvPr/>
        </p:nvSpPr>
        <p:spPr>
          <a:xfrm>
            <a:off x="1478998" y="5124994"/>
            <a:ext cx="1156803" cy="685800"/>
          </a:xfrm>
          <a:prstGeom prst="borderCallout1">
            <a:avLst>
              <a:gd name="adj1" fmla="val -8741"/>
              <a:gd name="adj2" fmla="val 48682"/>
              <a:gd name="adj3" fmla="val -61974"/>
              <a:gd name="adj4" fmla="val 49373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Nom du serveur</a:t>
            </a:r>
          </a:p>
        </p:txBody>
      </p:sp>
      <p:sp>
        <p:nvSpPr>
          <p:cNvPr id="17" name="Légende : encadrée 16">
            <a:extLst>
              <a:ext uri="{FF2B5EF4-FFF2-40B4-BE49-F238E27FC236}">
                <a16:creationId xmlns:a16="http://schemas.microsoft.com/office/drawing/2014/main" id="{71A3EFCD-CC13-4162-89EC-C5809CA02505}"/>
              </a:ext>
            </a:extLst>
          </p:cNvPr>
          <p:cNvSpPr/>
          <p:nvPr/>
        </p:nvSpPr>
        <p:spPr>
          <a:xfrm>
            <a:off x="2907030" y="5099856"/>
            <a:ext cx="1120140" cy="685800"/>
          </a:xfrm>
          <a:prstGeom prst="borderCallout1">
            <a:avLst>
              <a:gd name="adj1" fmla="val -12866"/>
              <a:gd name="adj2" fmla="val 42593"/>
              <a:gd name="adj3" fmla="val -57850"/>
              <a:gd name="adj4" fmla="val 42208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Nom de la DB</a:t>
            </a:r>
          </a:p>
        </p:txBody>
      </p:sp>
      <p:sp>
        <p:nvSpPr>
          <p:cNvPr id="19" name="Légende : encadrée 18">
            <a:extLst>
              <a:ext uri="{FF2B5EF4-FFF2-40B4-BE49-F238E27FC236}">
                <a16:creationId xmlns:a16="http://schemas.microsoft.com/office/drawing/2014/main" id="{FAF61994-1CDD-4E65-9752-DA28810533F4}"/>
              </a:ext>
            </a:extLst>
          </p:cNvPr>
          <p:cNvSpPr/>
          <p:nvPr/>
        </p:nvSpPr>
        <p:spPr>
          <a:xfrm>
            <a:off x="4449360" y="5099856"/>
            <a:ext cx="1752600" cy="685800"/>
          </a:xfrm>
          <a:prstGeom prst="borderCallout1">
            <a:avLst>
              <a:gd name="adj1" fmla="val -10116"/>
              <a:gd name="adj2" fmla="val 51371"/>
              <a:gd name="adj3" fmla="val -56475"/>
              <a:gd name="adj4" fmla="val 50986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Authentification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9A03ACD-A109-461E-BEDE-E92DF74CF698}"/>
              </a:ext>
            </a:extLst>
          </p:cNvPr>
          <p:cNvSpPr txBox="1"/>
          <p:nvPr/>
        </p:nvSpPr>
        <p:spPr>
          <a:xfrm>
            <a:off x="3870960" y="2524457"/>
            <a:ext cx="4754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https://www.connectionstrings.com/sql-server/</a:t>
            </a:r>
            <a:endParaRPr lang="fr-CA" dirty="0">
              <a:solidFill>
                <a:schemeClr val="accent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A13F5F6-2FFB-4B77-85B7-4BB7355DF8A4}"/>
              </a:ext>
            </a:extLst>
          </p:cNvPr>
          <p:cNvSpPr txBox="1"/>
          <p:nvPr/>
        </p:nvSpPr>
        <p:spPr>
          <a:xfrm>
            <a:off x="973922" y="3058683"/>
            <a:ext cx="69508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b="1" dirty="0" err="1">
                <a:solidFill>
                  <a:schemeClr val="accent3"/>
                </a:solidFill>
              </a:rPr>
              <a:t>appsettings.json</a:t>
            </a:r>
            <a:r>
              <a:rPr lang="fr-CA" b="1" dirty="0">
                <a:solidFill>
                  <a:schemeClr val="accent3"/>
                </a:solidFill>
              </a:rPr>
              <a:t>: </a:t>
            </a:r>
            <a:r>
              <a:rPr lang="fr-CA" dirty="0">
                <a:solidFill>
                  <a:schemeClr val="accent1"/>
                </a:solidFill>
              </a:rPr>
              <a:t>Peut nommer plusieurs connexions (dev, prod, test…)</a:t>
            </a:r>
          </a:p>
        </p:txBody>
      </p:sp>
    </p:spTree>
    <p:extLst>
      <p:ext uri="{BB962C8B-B14F-4D97-AF65-F5344CB8AC3E}">
        <p14:creationId xmlns:p14="http://schemas.microsoft.com/office/powerpoint/2010/main" val="15765300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0615D2-B5A6-434B-88AC-7D8FC0FE3F83}"/>
              </a:ext>
            </a:extLst>
          </p:cNvPr>
          <p:cNvSpPr/>
          <p:nvPr/>
        </p:nvSpPr>
        <p:spPr>
          <a:xfrm>
            <a:off x="6858000" y="848380"/>
            <a:ext cx="5334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8FD816-D09C-4112-A185-B49C79967C8D}"/>
              </a:ext>
            </a:extLst>
          </p:cNvPr>
          <p:cNvSpPr/>
          <p:nvPr/>
        </p:nvSpPr>
        <p:spPr>
          <a:xfrm>
            <a:off x="6248400" y="1327094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Configuration</a:t>
            </a:r>
            <a:endParaRPr lang="fr-FR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5D2B58-1E2F-4BA3-A131-32DB6EB18E17}"/>
              </a:ext>
            </a:extLst>
          </p:cNvPr>
          <p:cNvSpPr/>
          <p:nvPr/>
        </p:nvSpPr>
        <p:spPr>
          <a:xfrm>
            <a:off x="1964449" y="1850314"/>
            <a:ext cx="44807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Autre méthode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FE0DBE5-FDCB-4EC8-BBB1-D18B28497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95600"/>
            <a:ext cx="7230484" cy="207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7212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0615D2-B5A6-434B-88AC-7D8FC0FE3F83}"/>
              </a:ext>
            </a:extLst>
          </p:cNvPr>
          <p:cNvSpPr/>
          <p:nvPr/>
        </p:nvSpPr>
        <p:spPr>
          <a:xfrm>
            <a:off x="6858000" y="848380"/>
            <a:ext cx="5334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8FD816-D09C-4112-A185-B49C79967C8D}"/>
              </a:ext>
            </a:extLst>
          </p:cNvPr>
          <p:cNvSpPr/>
          <p:nvPr/>
        </p:nvSpPr>
        <p:spPr>
          <a:xfrm>
            <a:off x="6248400" y="1327094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Configuration</a:t>
            </a:r>
            <a:endParaRPr lang="fr-FR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5D2B58-1E2F-4BA3-A131-32DB6EB18E17}"/>
              </a:ext>
            </a:extLst>
          </p:cNvPr>
          <p:cNvSpPr/>
          <p:nvPr/>
        </p:nvSpPr>
        <p:spPr>
          <a:xfrm>
            <a:off x="718630" y="1850314"/>
            <a:ext cx="69723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Où mettre cette config?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80928CE-D5BC-47BC-B872-CFE906AFB9B1}"/>
              </a:ext>
            </a:extLst>
          </p:cNvPr>
          <p:cNvSpPr txBox="1"/>
          <p:nvPr/>
        </p:nvSpPr>
        <p:spPr>
          <a:xfrm>
            <a:off x="297628" y="30177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accent1"/>
                </a:solidFill>
              </a:rPr>
              <a:t>Dans le </a:t>
            </a:r>
            <a:r>
              <a:rPr lang="fr-CA" dirty="0" err="1">
                <a:solidFill>
                  <a:schemeClr val="accent1"/>
                </a:solidFill>
              </a:rPr>
              <a:t>DbContext</a:t>
            </a:r>
            <a:endParaRPr lang="fr-CA" dirty="0">
              <a:solidFill>
                <a:schemeClr val="accent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A3319CF-66F6-4B31-8DA2-2C2A4F6FD776}"/>
              </a:ext>
            </a:extLst>
          </p:cNvPr>
          <p:cNvSpPr txBox="1"/>
          <p:nvPr/>
        </p:nvSpPr>
        <p:spPr>
          <a:xfrm>
            <a:off x="0" y="3438026"/>
            <a:ext cx="914400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Consolas" panose="020B0609020204030204" pitchFamily="49" charset="0"/>
              </a:rPr>
              <a:t>protected override void 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OnConfiguring</a:t>
            </a:r>
            <a:r>
              <a:rPr lang="en-US" sz="1600" dirty="0">
                <a:effectLst/>
                <a:latin typeface="Consolas" panose="020B0609020204030204" pitchFamily="49" charset="0"/>
              </a:rPr>
              <a:t>(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DbContextOptionsBuilder</a:t>
            </a:r>
            <a:r>
              <a:rPr lang="en-US" sz="1600" dirty="0">
                <a:effectLst/>
                <a:latin typeface="Consolas" panose="020B0609020204030204" pitchFamily="49" charset="0"/>
              </a:rPr>
              <a:t> </a:t>
            </a:r>
            <a:r>
              <a:rPr lang="en-US" sz="1600" dirty="0" err="1">
                <a:effectLst/>
                <a:latin typeface="Consolas" panose="020B0609020204030204" pitchFamily="49" charset="0"/>
              </a:rPr>
              <a:t>opBuilder</a:t>
            </a:r>
            <a:r>
              <a:rPr lang="en-US" sz="1600" dirty="0">
                <a:effectLst/>
                <a:latin typeface="Consolas" panose="020B0609020204030204" pitchFamily="49" charset="0"/>
              </a:rPr>
              <a:t>){         	</a:t>
            </a:r>
            <a:r>
              <a:rPr lang="en-US" sz="1600" b="1" dirty="0" err="1">
                <a:effectLst/>
                <a:latin typeface="Consolas" panose="020B0609020204030204" pitchFamily="49" charset="0"/>
              </a:rPr>
              <a:t>opBuilder.UseSqlServer</a:t>
            </a:r>
            <a:r>
              <a:rPr lang="en-US" sz="1600" b="1" dirty="0">
                <a:effectLst/>
                <a:latin typeface="Consolas" panose="020B0609020204030204" pitchFamily="49" charset="0"/>
              </a:rPr>
              <a:t>("…");</a:t>
            </a:r>
          </a:p>
          <a:p>
            <a:r>
              <a:rPr lang="en-US" sz="1600" dirty="0">
                <a:effectLst/>
                <a:latin typeface="Consolas" panose="020B0609020204030204" pitchFamily="49" charset="0"/>
              </a:rPr>
              <a:t>}</a:t>
            </a:r>
            <a:endParaRPr lang="fr-CA" sz="1600" dirty="0">
              <a:latin typeface="Consolas" panose="020B0609020204030204" pitchFamily="49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ECBDC0B-803F-4BE6-8D15-59D3126B91EB}"/>
              </a:ext>
            </a:extLst>
          </p:cNvPr>
          <p:cNvSpPr txBox="1"/>
          <p:nvPr/>
        </p:nvSpPr>
        <p:spPr>
          <a:xfrm>
            <a:off x="0" y="4617891"/>
            <a:ext cx="9144000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/>
              <a:t>public </a:t>
            </a:r>
            <a:r>
              <a:rPr lang="fr-CA" sz="1600" dirty="0" err="1"/>
              <a:t>void</a:t>
            </a:r>
            <a:r>
              <a:rPr lang="fr-CA" sz="1600" dirty="0"/>
              <a:t> </a:t>
            </a:r>
            <a:r>
              <a:rPr lang="fr-CA" sz="1600" dirty="0" err="1"/>
              <a:t>ConfigureServices</a:t>
            </a:r>
            <a:r>
              <a:rPr lang="fr-CA" sz="1600" dirty="0"/>
              <a:t>(</a:t>
            </a:r>
            <a:r>
              <a:rPr lang="fr-CA" sz="1600" dirty="0" err="1"/>
              <a:t>IServiceCollection</a:t>
            </a:r>
            <a:r>
              <a:rPr lang="fr-CA" sz="1600" dirty="0"/>
              <a:t> </a:t>
            </a:r>
            <a:r>
              <a:rPr lang="fr-CA" sz="1600" dirty="0" err="1"/>
              <a:t>servicescol</a:t>
            </a:r>
            <a:r>
              <a:rPr lang="fr-CA" sz="1600" dirty="0"/>
              <a:t>)</a:t>
            </a:r>
          </a:p>
          <a:p>
            <a:r>
              <a:rPr lang="fr-CA" sz="1600" dirty="0"/>
              <a:t>{</a:t>
            </a:r>
          </a:p>
          <a:p>
            <a:pPr lvl="1"/>
            <a:r>
              <a:rPr lang="fr-CA" sz="1600" dirty="0" err="1"/>
              <a:t>servicescol.AddDbContext</a:t>
            </a:r>
            <a:r>
              <a:rPr lang="fr-CA" sz="1600" dirty="0"/>
              <a:t>&lt;</a:t>
            </a:r>
            <a:r>
              <a:rPr lang="fr-CA" sz="1600" dirty="0" err="1"/>
              <a:t>BloggingContext</a:t>
            </a:r>
            <a:r>
              <a:rPr lang="fr-CA" sz="1600" dirty="0"/>
              <a:t>&gt;(options =&gt; </a:t>
            </a:r>
          </a:p>
          <a:p>
            <a:pPr lvl="1"/>
            <a:r>
              <a:rPr lang="fr-CA" sz="1600" dirty="0"/>
              <a:t>{</a:t>
            </a:r>
          </a:p>
          <a:p>
            <a:pPr lvl="2"/>
            <a:r>
              <a:rPr lang="fr-CA" sz="1600" b="1" dirty="0" err="1"/>
              <a:t>options.UseSqlServer</a:t>
            </a:r>
            <a:r>
              <a:rPr lang="fr-CA" sz="1600" b="1" dirty="0"/>
              <a:t>("…");</a:t>
            </a:r>
          </a:p>
          <a:p>
            <a:pPr lvl="1"/>
            <a:r>
              <a:rPr lang="fr-CA" sz="1600" dirty="0"/>
              <a:t>});</a:t>
            </a:r>
          </a:p>
          <a:p>
            <a:r>
              <a:rPr lang="fr-CA" sz="1600" dirty="0"/>
              <a:t>}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72D52A1-3C4C-4889-901B-78D47AF2E107}"/>
              </a:ext>
            </a:extLst>
          </p:cNvPr>
          <p:cNvSpPr txBox="1"/>
          <p:nvPr/>
        </p:nvSpPr>
        <p:spPr>
          <a:xfrm>
            <a:off x="304800" y="426902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accent1"/>
                </a:solidFill>
              </a:rPr>
              <a:t>Dans le </a:t>
            </a:r>
            <a:r>
              <a:rPr lang="fr-CA" dirty="0" err="1">
                <a:solidFill>
                  <a:schemeClr val="accent1"/>
                </a:solidFill>
              </a:rPr>
              <a:t>StartUp.cs</a:t>
            </a:r>
            <a:endParaRPr lang="fr-CA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80061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0615D2-B5A6-434B-88AC-7D8FC0FE3F83}"/>
              </a:ext>
            </a:extLst>
          </p:cNvPr>
          <p:cNvSpPr/>
          <p:nvPr/>
        </p:nvSpPr>
        <p:spPr>
          <a:xfrm>
            <a:off x="6858000" y="848380"/>
            <a:ext cx="5334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8FD816-D09C-4112-A185-B49C79967C8D}"/>
              </a:ext>
            </a:extLst>
          </p:cNvPr>
          <p:cNvSpPr/>
          <p:nvPr/>
        </p:nvSpPr>
        <p:spPr>
          <a:xfrm>
            <a:off x="6248400" y="1327094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Configuration</a:t>
            </a:r>
            <a:endParaRPr lang="fr-FR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5D2B58-1E2F-4BA3-A131-32DB6EB18E17}"/>
              </a:ext>
            </a:extLst>
          </p:cNvPr>
          <p:cNvSpPr/>
          <p:nvPr/>
        </p:nvSpPr>
        <p:spPr>
          <a:xfrm>
            <a:off x="718630" y="1850314"/>
            <a:ext cx="69723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>
                <a:ln w="0"/>
                <a:solidFill>
                  <a:schemeClr val="bg1">
                    <a:lumMod val="9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Où mettre cette config?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80928CE-D5BC-47BC-B872-CFE906AFB9B1}"/>
              </a:ext>
            </a:extLst>
          </p:cNvPr>
          <p:cNvSpPr txBox="1"/>
          <p:nvPr/>
        </p:nvSpPr>
        <p:spPr>
          <a:xfrm>
            <a:off x="297628" y="30177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accent1"/>
                </a:solidFill>
              </a:rPr>
              <a:t>Dans le </a:t>
            </a:r>
            <a:r>
              <a:rPr lang="fr-CA" dirty="0" err="1">
                <a:solidFill>
                  <a:schemeClr val="accent1"/>
                </a:solidFill>
              </a:rPr>
              <a:t>appsettings.json</a:t>
            </a:r>
            <a:endParaRPr lang="fr-CA" dirty="0">
              <a:solidFill>
                <a:schemeClr val="accent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ECBDC0B-803F-4BE6-8D15-59D3126B91EB}"/>
              </a:ext>
            </a:extLst>
          </p:cNvPr>
          <p:cNvSpPr txBox="1"/>
          <p:nvPr/>
        </p:nvSpPr>
        <p:spPr>
          <a:xfrm>
            <a:off x="0" y="4617891"/>
            <a:ext cx="9144000" cy="1815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dirty="0"/>
              <a:t>public </a:t>
            </a:r>
            <a:r>
              <a:rPr lang="fr-CA" sz="1600" dirty="0" err="1"/>
              <a:t>void</a:t>
            </a:r>
            <a:r>
              <a:rPr lang="fr-CA" sz="1600" dirty="0"/>
              <a:t> </a:t>
            </a:r>
            <a:r>
              <a:rPr lang="fr-CA" sz="1600" dirty="0" err="1"/>
              <a:t>ConfigureServices</a:t>
            </a:r>
            <a:r>
              <a:rPr lang="fr-CA" sz="1600" dirty="0"/>
              <a:t>(</a:t>
            </a:r>
            <a:r>
              <a:rPr lang="fr-CA" sz="1600" dirty="0" err="1"/>
              <a:t>IServiceCollection</a:t>
            </a:r>
            <a:r>
              <a:rPr lang="fr-CA" sz="1600" dirty="0"/>
              <a:t> </a:t>
            </a:r>
            <a:r>
              <a:rPr lang="fr-CA" sz="1600" dirty="0" err="1"/>
              <a:t>servicescol</a:t>
            </a:r>
            <a:r>
              <a:rPr lang="fr-CA" sz="1600" dirty="0"/>
              <a:t>)</a:t>
            </a:r>
          </a:p>
          <a:p>
            <a:r>
              <a:rPr lang="fr-CA" sz="1600" dirty="0"/>
              <a:t>{</a:t>
            </a:r>
          </a:p>
          <a:p>
            <a:pPr lvl="1"/>
            <a:r>
              <a:rPr lang="fr-CA" sz="1600" dirty="0" err="1"/>
              <a:t>servicescol.AddDbContext</a:t>
            </a:r>
            <a:r>
              <a:rPr lang="fr-CA" sz="1600" dirty="0"/>
              <a:t>&lt;</a:t>
            </a:r>
            <a:r>
              <a:rPr lang="fr-CA" sz="1600" dirty="0" err="1"/>
              <a:t>BloggingContext</a:t>
            </a:r>
            <a:r>
              <a:rPr lang="fr-CA" sz="1600" dirty="0"/>
              <a:t>&gt;(options =&gt; </a:t>
            </a:r>
          </a:p>
          <a:p>
            <a:pPr lvl="1"/>
            <a:r>
              <a:rPr lang="fr-CA" sz="1600" dirty="0"/>
              <a:t>{</a:t>
            </a:r>
          </a:p>
          <a:p>
            <a:pPr lvl="3"/>
            <a:r>
              <a:rPr lang="fr-CA" sz="1600" dirty="0" err="1"/>
              <a:t>options.UseSqlServer</a:t>
            </a:r>
            <a:r>
              <a:rPr lang="fr-CA" sz="1600" b="1" dirty="0"/>
              <a:t>(</a:t>
            </a:r>
            <a:r>
              <a:rPr lang="fr-CA" sz="1600" b="1" dirty="0" err="1"/>
              <a:t>Configuration.GetConnectionString</a:t>
            </a:r>
            <a:r>
              <a:rPr lang="fr-CA" sz="1600" b="1" dirty="0"/>
              <a:t>("</a:t>
            </a:r>
            <a:r>
              <a:rPr lang="fr-CA" sz="1600" b="1" dirty="0" err="1"/>
              <a:t>EFCoreDBContext</a:t>
            </a:r>
            <a:r>
              <a:rPr lang="fr-CA" sz="1600" b="1" dirty="0"/>
              <a:t>")</a:t>
            </a:r>
            <a:r>
              <a:rPr lang="fr-CA" sz="1600" dirty="0"/>
              <a:t>)</a:t>
            </a:r>
            <a:r>
              <a:rPr lang="fr-CA" sz="1600" b="1" dirty="0"/>
              <a:t>;</a:t>
            </a:r>
          </a:p>
          <a:p>
            <a:pPr lvl="1"/>
            <a:r>
              <a:rPr lang="fr-CA" sz="1600" dirty="0"/>
              <a:t>});</a:t>
            </a:r>
          </a:p>
          <a:p>
            <a:r>
              <a:rPr lang="fr-CA" sz="1600" dirty="0"/>
              <a:t>}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72D52A1-3C4C-4889-901B-78D47AF2E107}"/>
              </a:ext>
            </a:extLst>
          </p:cNvPr>
          <p:cNvSpPr txBox="1"/>
          <p:nvPr/>
        </p:nvSpPr>
        <p:spPr>
          <a:xfrm>
            <a:off x="304800" y="426902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accent1"/>
                </a:solidFill>
              </a:rPr>
              <a:t>Dans le </a:t>
            </a:r>
            <a:r>
              <a:rPr lang="fr-CA" dirty="0" err="1">
                <a:solidFill>
                  <a:schemeClr val="accent1"/>
                </a:solidFill>
              </a:rPr>
              <a:t>StartUp.cs</a:t>
            </a:r>
            <a:endParaRPr lang="fr-CA" dirty="0">
              <a:solidFill>
                <a:schemeClr val="accent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357613D-074D-42D9-B3AA-9DA166FBCE5F}"/>
              </a:ext>
            </a:extLst>
          </p:cNvPr>
          <p:cNvSpPr txBox="1"/>
          <p:nvPr/>
        </p:nvSpPr>
        <p:spPr>
          <a:xfrm>
            <a:off x="152400" y="3415397"/>
            <a:ext cx="9144000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fr-CA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"</a:t>
            </a:r>
            <a:r>
              <a:rPr lang="fr-CA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ConnectionStrings</a:t>
            </a:r>
            <a:r>
              <a:rPr lang="fr-CA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 { "</a:t>
            </a:r>
            <a:r>
              <a:rPr lang="fr-CA" sz="1600" b="1" dirty="0" err="1"/>
              <a:t>EFCoreDBContext</a:t>
            </a:r>
            <a:r>
              <a:rPr lang="fr-CA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": </a:t>
            </a:r>
            <a:r>
              <a:rPr lang="fr-CA" sz="1600" b="0" i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"..."</a:t>
            </a:r>
            <a:r>
              <a:rPr lang="fr-CA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}</a:t>
            </a:r>
            <a:endParaRPr lang="fr-CA" sz="1600" dirty="0"/>
          </a:p>
        </p:txBody>
      </p:sp>
    </p:spTree>
    <p:extLst>
      <p:ext uri="{BB962C8B-B14F-4D97-AF65-F5344CB8AC3E}">
        <p14:creationId xmlns:p14="http://schemas.microsoft.com/office/powerpoint/2010/main" val="923017809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549A9-03EA-4325-B728-588D06A8AE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8461" y="556716"/>
            <a:ext cx="9067800" cy="1470025"/>
          </a:xfrm>
        </p:spPr>
        <p:txBody>
          <a:bodyPr/>
          <a:lstStyle/>
          <a:p>
            <a:pPr algn="l"/>
            <a:r>
              <a:rPr lang="fr-CA" dirty="0">
                <a:solidFill>
                  <a:schemeClr val="accent1"/>
                </a:solidFill>
              </a:rPr>
              <a:t>Activer le </a:t>
            </a:r>
            <a:r>
              <a:rPr lang="fr-CA" dirty="0" err="1">
                <a:solidFill>
                  <a:schemeClr val="accent1"/>
                </a:solidFill>
              </a:rPr>
              <a:t>LazyLoading</a:t>
            </a:r>
            <a:endParaRPr lang="fr-CA" dirty="0">
              <a:solidFill>
                <a:schemeClr val="accent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2555D65-5373-4B2E-B153-BE812DDAF4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060807"/>
            <a:ext cx="8763000" cy="4419600"/>
          </a:xfrm>
        </p:spPr>
        <p:txBody>
          <a:bodyPr/>
          <a:lstStyle/>
          <a:p>
            <a:pPr algn="l"/>
            <a:r>
              <a:rPr lang="fr-CA" dirty="0">
                <a:solidFill>
                  <a:schemeClr val="bg1"/>
                </a:solidFill>
              </a:rPr>
              <a:t>Par défaut, pour que les propriétés de navigation soient chargées, il faut faire un </a:t>
            </a:r>
            <a:r>
              <a:rPr lang="fr-CA" dirty="0" err="1">
                <a:solidFill>
                  <a:schemeClr val="bg1"/>
                </a:solidFill>
              </a:rPr>
              <a:t>Include</a:t>
            </a:r>
            <a:r>
              <a:rPr lang="fr-CA" dirty="0">
                <a:solidFill>
                  <a:schemeClr val="bg1"/>
                </a:solidFill>
              </a:rPr>
              <a:t>(…) Il est possible d’aller chercher ces entités à la demande via un Proxy.   </a:t>
            </a:r>
          </a:p>
          <a:p>
            <a:pPr algn="l"/>
            <a:r>
              <a:rPr lang="fr-CA" dirty="0">
                <a:solidFill>
                  <a:schemeClr val="bg1"/>
                </a:solidFill>
              </a:rPr>
              <a:t>Pour ce faire, il faut que les propriétés de navigation soient </a:t>
            </a:r>
            <a:r>
              <a:rPr lang="fr-CA" dirty="0" err="1">
                <a:solidFill>
                  <a:schemeClr val="bg1"/>
                </a:solidFill>
              </a:rPr>
              <a:t>virtual</a:t>
            </a:r>
            <a:r>
              <a:rPr lang="fr-CA" dirty="0">
                <a:solidFill>
                  <a:schemeClr val="bg1"/>
                </a:solidFill>
              </a:rPr>
              <a:t>, que vous installiez </a:t>
            </a:r>
            <a:r>
              <a:rPr lang="fr-CA" dirty="0" err="1">
                <a:solidFill>
                  <a:schemeClr val="bg1"/>
                </a:solidFill>
              </a:rPr>
              <a:t>Microsoft.EntityFrameworkCore.Proxies</a:t>
            </a:r>
            <a:r>
              <a:rPr lang="fr-CA" dirty="0">
                <a:solidFill>
                  <a:schemeClr val="bg1"/>
                </a:solidFill>
              </a:rPr>
              <a:t> et que vous le configurez…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87BD637-096B-4B5D-9131-4CAAF3AF3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572000"/>
            <a:ext cx="7656989" cy="1143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9B7232F-769C-49F8-8B8B-0B3F507D58AC}"/>
              </a:ext>
            </a:extLst>
          </p:cNvPr>
          <p:cNvSpPr/>
          <p:nvPr/>
        </p:nvSpPr>
        <p:spPr>
          <a:xfrm>
            <a:off x="6858000" y="848380"/>
            <a:ext cx="533400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607B7D-95FA-43D3-B6FF-6DC6478D69A0}"/>
              </a:ext>
            </a:extLst>
          </p:cNvPr>
          <p:cNvSpPr/>
          <p:nvPr/>
        </p:nvSpPr>
        <p:spPr>
          <a:xfrm>
            <a:off x="6248400" y="1327094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Configuration</a:t>
            </a:r>
            <a:endParaRPr lang="fr-FR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986190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417ECD-19E3-4CE6-904D-D54C205EC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280" y="87767"/>
            <a:ext cx="7410520" cy="1470025"/>
          </a:xfrm>
        </p:spPr>
        <p:txBody>
          <a:bodyPr>
            <a:normAutofit/>
          </a:bodyPr>
          <a:lstStyle/>
          <a:p>
            <a:r>
              <a:rPr lang="fr-CA" dirty="0"/>
              <a:t>Pour aller plus loin… Utilisez la BD pour générer le code…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4288C9-4984-4E2A-84DB-790A6D4805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1160" y="1427990"/>
            <a:ext cx="2552840" cy="4196876"/>
          </a:xfrm>
        </p:spPr>
        <p:txBody>
          <a:bodyPr>
            <a:normAutofit/>
          </a:bodyPr>
          <a:lstStyle/>
          <a:p>
            <a:pPr algn="l"/>
            <a:r>
              <a:rPr lang="fr-CA" dirty="0">
                <a:solidFill>
                  <a:schemeClr val="tx1"/>
                </a:solidFill>
              </a:rPr>
              <a:t>En EF </a:t>
            </a:r>
            <a:r>
              <a:rPr lang="fr-CA" dirty="0" err="1">
                <a:solidFill>
                  <a:schemeClr val="tx1"/>
                </a:solidFill>
              </a:rPr>
              <a:t>core</a:t>
            </a:r>
            <a:r>
              <a:rPr lang="fr-CA" dirty="0">
                <a:solidFill>
                  <a:schemeClr val="tx1"/>
                </a:solidFill>
              </a:rPr>
              <a:t>, on a deux approches habituelles pour gérer les données : Code First (ce qu’on a vu) et DB First (qu’on ne verra pas). Mais il permet de générer les classes avec une BD existante.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457B331-8F3A-4E68-8F37-8EE8376582B6}"/>
              </a:ext>
            </a:extLst>
          </p:cNvPr>
          <p:cNvSpPr txBox="1"/>
          <p:nvPr/>
        </p:nvSpPr>
        <p:spPr>
          <a:xfrm>
            <a:off x="260280" y="1373126"/>
            <a:ext cx="228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DB First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D8D1A19-2E80-4F90-AF26-103ADDBE2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1776406"/>
            <a:ext cx="5760640" cy="1373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5A26F276-8C6D-43BD-8DC0-B8B7D48DA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3711970"/>
            <a:ext cx="5760640" cy="1444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9514A414-0A1B-405F-B909-B454093DF865}"/>
              </a:ext>
            </a:extLst>
          </p:cNvPr>
          <p:cNvSpPr txBox="1"/>
          <p:nvPr/>
        </p:nvSpPr>
        <p:spPr>
          <a:xfrm>
            <a:off x="203200" y="3274557"/>
            <a:ext cx="228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Code First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41AC39-943C-4CC4-9920-E8157A93A2FB}"/>
              </a:ext>
            </a:extLst>
          </p:cNvPr>
          <p:cNvSpPr txBox="1"/>
          <p:nvPr/>
        </p:nvSpPr>
        <p:spPr>
          <a:xfrm>
            <a:off x="247580" y="5414800"/>
            <a:ext cx="61520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scaffold-</a:t>
            </a:r>
            <a:r>
              <a:rPr lang="en-US" dirty="0" err="1">
                <a:latin typeface="Consolas" panose="020B0609020204030204" pitchFamily="49" charset="0"/>
              </a:rPr>
              <a:t>dbcontext</a:t>
            </a:r>
            <a:endParaRPr lang="fr-CA" dirty="0">
              <a:latin typeface="Consolas" panose="020B0609020204030204" pitchFamily="49" charset="0"/>
            </a:endParaRP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912FE97C-C00F-4F62-A57D-45F2FDFF1012}"/>
              </a:ext>
            </a:extLst>
          </p:cNvPr>
          <p:cNvSpPr txBox="1">
            <a:spLocks/>
          </p:cNvSpPr>
          <p:nvPr/>
        </p:nvSpPr>
        <p:spPr>
          <a:xfrm>
            <a:off x="203200" y="5867735"/>
            <a:ext cx="9169400" cy="41968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>
                <a:solidFill>
                  <a:schemeClr val="tx1"/>
                </a:solidFill>
              </a:rPr>
              <a:t>Voici la référence : </a:t>
            </a:r>
            <a:r>
              <a:rPr lang="fr-CA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https://docs.microsoft.com/fr-fr/ef/core/managing-schemas/scaffolding?tabs=dotnet-core-cli</a:t>
            </a:r>
            <a:r>
              <a:rPr lang="fr-CA" dirty="0">
                <a:solidFill>
                  <a:schemeClr val="tx1"/>
                </a:solidFill>
              </a:rPr>
              <a:t> (</a:t>
            </a:r>
            <a:r>
              <a:rPr lang="fr-CA" i="1" dirty="0">
                <a:solidFill>
                  <a:schemeClr val="tx1"/>
                </a:solidFill>
              </a:rPr>
              <a:t>sachez que ça existe</a:t>
            </a:r>
            <a:r>
              <a:rPr lang="fr-CA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813032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5757D8-AA26-4D16-9173-4BE28838E9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Packages </a:t>
            </a:r>
            <a:r>
              <a:rPr lang="fr-CA" dirty="0" err="1">
                <a:solidFill>
                  <a:schemeClr val="bg1"/>
                </a:solidFill>
              </a:rPr>
              <a:t>Nugets</a:t>
            </a:r>
            <a:r>
              <a:rPr lang="fr-CA" dirty="0">
                <a:solidFill>
                  <a:schemeClr val="bg1"/>
                </a:solidFill>
              </a:rPr>
              <a:t> requis:</a:t>
            </a:r>
            <a:endParaRPr lang="en-CA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1509C3F9-59EC-4382-881D-2DB3E57688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403340"/>
              </p:ext>
            </p:extLst>
          </p:nvPr>
        </p:nvGraphicFramePr>
        <p:xfrm>
          <a:off x="954142" y="1295400"/>
          <a:ext cx="6818258" cy="441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194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A3E488-31C6-4CC2-94F5-3225C05A99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DDA3E488-31C6-4CC2-94F5-3225C05A99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DDA3E488-31C6-4CC2-94F5-3225C05A99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714F3F-D7D7-4613-BB67-D11D4B61E1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D5714F3F-D7D7-4613-BB67-D11D4B61E1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D5714F3F-D7D7-4613-BB67-D11D4B61E1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F623F9-B9D2-4793-8909-898EAA12FE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04F623F9-B9D2-4793-8909-898EAA12FE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04F623F9-B9D2-4793-8909-898EAA12FE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9B573A-33E9-4DD6-88EC-69E1DDD6A6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689B573A-33E9-4DD6-88EC-69E1DDD6A6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689B573A-33E9-4DD6-88EC-69E1DDD6A6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0E5F94-07E1-48D0-BD27-D3CCCB4D66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190E5F94-07E1-48D0-BD27-D3CCCB4D66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190E5F94-07E1-48D0-BD27-D3CCCB4D66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6528806-207C-4074-B231-0B7667079E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F6528806-207C-4074-B231-0B7667079E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F6528806-207C-4074-B231-0B7667079E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B5FA1F-37B1-4F14-88CB-FDF09840BA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err="1">
                <a:solidFill>
                  <a:schemeClr val="accent2"/>
                </a:solidFill>
              </a:rPr>
              <a:t>Mettre</a:t>
            </a:r>
            <a:r>
              <a:rPr lang="en-CA" dirty="0">
                <a:solidFill>
                  <a:schemeClr val="accent2"/>
                </a:solidFill>
              </a:rPr>
              <a:t> </a:t>
            </a:r>
            <a:r>
              <a:rPr lang="en-CA" dirty="0" err="1">
                <a:solidFill>
                  <a:schemeClr val="accent2"/>
                </a:solidFill>
              </a:rPr>
              <a:t>en</a:t>
            </a:r>
            <a:r>
              <a:rPr lang="en-CA" dirty="0">
                <a:solidFill>
                  <a:schemeClr val="accent2"/>
                </a:solidFill>
              </a:rPr>
              <a:t> place la DB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E8E403A7-0AAA-40D4-9D53-A570023034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1120669"/>
              </p:ext>
            </p:extLst>
          </p:nvPr>
        </p:nvGraphicFramePr>
        <p:xfrm>
          <a:off x="1357765" y="1371600"/>
          <a:ext cx="6428470" cy="4580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60131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4971EF2-E557-4B59-8896-BD303A13E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74971EF2-E557-4B59-8896-BD303A13E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74971EF2-E557-4B59-8896-BD303A13E7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4D00C0-DD7F-496F-8BB3-8EE72803A4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dgm id="{874D00C0-DD7F-496F-8BB3-8EE72803A4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dgm id="{874D00C0-DD7F-496F-8BB3-8EE72803A4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EEE77CF-4568-4091-A147-3C81E092C6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dgm id="{7EEE77CF-4568-4091-A147-3C81E092C6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dgm id="{7EEE77CF-4568-4091-A147-3C81E092C6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2937A73-9A03-45FC-9298-55394DFF8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dgm id="{22937A73-9A03-45FC-9298-55394DFF8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dgm id="{22937A73-9A03-45FC-9298-55394DFF81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1A2F6E-427A-4ED9-A923-CBBF3BE4E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681A2F6E-427A-4ED9-A923-CBBF3BE4E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681A2F6E-427A-4ED9-A923-CBBF3BE4EC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8A15A5-3827-4147-9FDC-40B83D437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dgm id="{988A15A5-3827-4147-9FDC-40B83D437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dgm id="{988A15A5-3827-4147-9FDC-40B83D4377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D7162D-6D83-47B5-B2B3-1DF4225D1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dgm id="{31D7162D-6D83-47B5-B2B3-1DF4225D1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dgm id="{31D7162D-6D83-47B5-B2B3-1DF4225D1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E76502-CDF4-485A-8ADB-02947F0767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graphicEl>
                                              <a:dgm id="{2CE76502-CDF4-485A-8ADB-02947F0767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graphicEl>
                                              <a:dgm id="{2CE76502-CDF4-485A-8ADB-02947F0767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6755E5-FAFF-4937-ACE1-6FFEAD17F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142999"/>
          </a:xfrm>
        </p:spPr>
        <p:txBody>
          <a:bodyPr/>
          <a:lstStyle/>
          <a:p>
            <a:r>
              <a:rPr kumimoji="0" lang="en-US" sz="3200" b="1" i="0" u="none" strike="noStrike" kern="1200" cap="none" spc="0" normalizeH="0" baseline="0" noProof="0" dirty="0">
                <a:ln w="0"/>
                <a:solidFill>
                  <a:schemeClr val="accent3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Roboto Light" panose="02000000000000000000" pitchFamily="2" charset="0"/>
                <a:cs typeface="Source Sans Pro ExtraLight" charset="0"/>
              </a:rPr>
              <a:t>Modifications</a:t>
            </a:r>
            <a:endParaRPr lang="en-CA" dirty="0">
              <a:solidFill>
                <a:schemeClr val="accent3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B0583533-08D1-4672-9DFB-1B6D7DD3D2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838726"/>
              </p:ext>
            </p:extLst>
          </p:nvPr>
        </p:nvGraphicFramePr>
        <p:xfrm>
          <a:off x="1314450" y="1066800"/>
          <a:ext cx="6515100" cy="5164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728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6E78DB-C160-45D2-9D3E-E42CD5E4E6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9311AA9-550B-41D1-A510-153F37294F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0B95330-4A11-4146-B068-E56B140D39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82E5243-BB2B-4696-9566-6E60774179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D2F7427-DC48-4252-837D-F4B8CD7358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B9CEB44-D399-4629-A663-E49C9E7B8E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735B3C3-8CF6-42A3-ACB0-726294BE8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30F768-3B4C-441A-B282-38799F1446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5E968B8-6173-4C02-ACA4-82C0A74BC4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859944-1746-4D31-86F6-13E1316434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A72579-8B7F-4B88-805E-E89A44467E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1"/>
                </a:solidFill>
              </a:rPr>
              <a:t>Sommaire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D961A0-7329-4C69-A9B7-7E938E8A885D}"/>
              </a:ext>
            </a:extLst>
          </p:cNvPr>
          <p:cNvSpPr>
            <a:spLocks noGrp="1"/>
          </p:cNvSpPr>
          <p:nvPr/>
        </p:nvSpPr>
        <p:spPr>
          <a:xfrm>
            <a:off x="381000" y="1295400"/>
            <a:ext cx="8763000" cy="4876800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 err="1">
                <a:solidFill>
                  <a:schemeClr val="bg1"/>
                </a:solidFill>
              </a:rPr>
              <a:t>EntityFramework</a:t>
            </a:r>
            <a:r>
              <a:rPr lang="fr-CA" dirty="0">
                <a:solidFill>
                  <a:schemeClr val="bg1"/>
                </a:solidFill>
              </a:rPr>
              <a:t>… un ORM (présentation) </a:t>
            </a:r>
          </a:p>
          <a:p>
            <a:r>
              <a:rPr lang="fr-CA" dirty="0">
                <a:solidFill>
                  <a:schemeClr val="bg1"/>
                </a:solidFill>
              </a:rPr>
              <a:t>EF : Avantages et inconvénients</a:t>
            </a:r>
          </a:p>
          <a:p>
            <a:r>
              <a:rPr lang="fr-CA" dirty="0">
                <a:solidFill>
                  <a:schemeClr val="bg1"/>
                </a:solidFill>
              </a:rPr>
              <a:t>Types de BD supportées</a:t>
            </a:r>
          </a:p>
          <a:p>
            <a:r>
              <a:rPr lang="fr-CA" dirty="0">
                <a:solidFill>
                  <a:schemeClr val="bg1"/>
                </a:solidFill>
              </a:rPr>
              <a:t>SQL vs </a:t>
            </a:r>
            <a:r>
              <a:rPr lang="fr-CA" dirty="0" err="1">
                <a:solidFill>
                  <a:schemeClr val="bg1"/>
                </a:solidFill>
              </a:rPr>
              <a:t>EntityFramework</a:t>
            </a:r>
            <a:endParaRPr lang="fr-CA" dirty="0">
              <a:solidFill>
                <a:schemeClr val="bg1"/>
              </a:solidFill>
            </a:endParaRPr>
          </a:p>
          <a:p>
            <a:r>
              <a:rPr lang="fr-CA" dirty="0">
                <a:solidFill>
                  <a:schemeClr val="bg1"/>
                </a:solidFill>
              </a:rPr>
              <a:t>Les pièces du casse-tête</a:t>
            </a:r>
          </a:p>
          <a:p>
            <a:pPr lvl="1"/>
            <a:r>
              <a:rPr lang="fr-CA" dirty="0">
                <a:solidFill>
                  <a:schemeClr val="bg1"/>
                </a:solidFill>
              </a:rPr>
              <a:t>Modèles</a:t>
            </a:r>
          </a:p>
          <a:p>
            <a:pPr lvl="1"/>
            <a:r>
              <a:rPr lang="fr-CA" dirty="0">
                <a:solidFill>
                  <a:schemeClr val="bg1"/>
                </a:solidFill>
              </a:rPr>
              <a:t>Relations</a:t>
            </a:r>
          </a:p>
          <a:p>
            <a:pPr lvl="1"/>
            <a:r>
              <a:rPr lang="fr-CA" dirty="0" err="1">
                <a:solidFill>
                  <a:schemeClr val="bg1"/>
                </a:solidFill>
              </a:rPr>
              <a:t>DbContext</a:t>
            </a:r>
            <a:endParaRPr lang="fr-CA" dirty="0">
              <a:solidFill>
                <a:schemeClr val="bg1"/>
              </a:solidFill>
            </a:endParaRPr>
          </a:p>
          <a:p>
            <a:pPr lvl="1"/>
            <a:r>
              <a:rPr lang="fr-CA" dirty="0">
                <a:solidFill>
                  <a:schemeClr val="bg1"/>
                </a:solidFill>
              </a:rPr>
              <a:t>Migrations</a:t>
            </a:r>
          </a:p>
          <a:p>
            <a:r>
              <a:rPr lang="fr-CA" dirty="0">
                <a:solidFill>
                  <a:schemeClr val="bg1"/>
                </a:solidFill>
              </a:rPr>
              <a:t>Configuration</a:t>
            </a:r>
          </a:p>
          <a:p>
            <a:r>
              <a:rPr lang="fr-CA" dirty="0">
                <a:solidFill>
                  <a:schemeClr val="bg1"/>
                </a:solidFill>
              </a:rPr>
              <a:t>DB First, une autre approche</a:t>
            </a:r>
          </a:p>
          <a:p>
            <a:endParaRPr lang="fr-CA" dirty="0">
              <a:solidFill>
                <a:schemeClr val="bg1"/>
              </a:solidFill>
            </a:endParaRPr>
          </a:p>
          <a:p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15699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</a:rPr>
              <a:t>EntityFramework</a:t>
            </a:r>
            <a:r>
              <a:rPr lang="en-US" dirty="0">
                <a:solidFill>
                  <a:schemeClr val="accent1"/>
                </a:solidFill>
              </a:rPr>
              <a:t>… un 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35" y="3581400"/>
            <a:ext cx="2125265" cy="3400425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DF4EC51F-59CF-40E2-8987-AC13504222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" y="1371600"/>
            <a:ext cx="6934200" cy="4876799"/>
          </a:xfrm>
        </p:spPr>
        <p:txBody>
          <a:bodyPr>
            <a:normAutofit/>
          </a:bodyPr>
          <a:lstStyle/>
          <a:p>
            <a:pPr marL="800100" lvl="1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2300" dirty="0" err="1">
                <a:solidFill>
                  <a:schemeClr val="bg1"/>
                </a:solidFill>
              </a:rPr>
              <a:t>Entity</a:t>
            </a:r>
            <a:r>
              <a:rPr lang="fr-CA" sz="2300" dirty="0">
                <a:solidFill>
                  <a:schemeClr val="bg1"/>
                </a:solidFill>
              </a:rPr>
              <a:t> Framework : programme de Mapping d’objets relationnel (ORM)</a:t>
            </a:r>
          </a:p>
          <a:p>
            <a:pPr marL="800100" lvl="1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2300" dirty="0">
                <a:solidFill>
                  <a:schemeClr val="bg1"/>
                </a:solidFill>
              </a:rPr>
              <a:t>Vous avez habituellement un programme de ce type pour la plupart des langages : Par exemple, pour Java, on a Hibernate, PHP, on a Doctrine, C#, on a </a:t>
            </a:r>
            <a:r>
              <a:rPr lang="fr-CA" sz="2300" dirty="0" err="1">
                <a:solidFill>
                  <a:schemeClr val="bg1"/>
                </a:solidFill>
              </a:rPr>
              <a:t>Entity</a:t>
            </a:r>
            <a:r>
              <a:rPr lang="fr-CA" sz="2300" dirty="0">
                <a:solidFill>
                  <a:schemeClr val="bg1"/>
                </a:solidFill>
              </a:rPr>
              <a:t> Framework… C’est des exemples, pour chacun des langages, Il y en a plusieurs autres</a:t>
            </a:r>
            <a:r>
              <a:rPr lang="fr-CA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0863882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E4D0B8F-02C8-4FB8-B591-3F3041518C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1"/>
                </a:solidFill>
              </a:rPr>
              <a:t>EF : Avantages et inconvénients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B049018-180D-4B8E-B1C0-C9FC9822A6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marL="800100" lvl="1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2300" dirty="0">
                <a:solidFill>
                  <a:schemeClr val="bg1"/>
                </a:solidFill>
              </a:rPr>
              <a:t>Avantages : </a:t>
            </a:r>
          </a:p>
          <a:p>
            <a:pPr marL="1257300" lvl="2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1900" dirty="0">
                <a:solidFill>
                  <a:schemeClr val="bg1"/>
                </a:solidFill>
              </a:rPr>
              <a:t>Réduire la quantité de code à écrire : plus précisément le code d’accès aux données</a:t>
            </a:r>
          </a:p>
          <a:p>
            <a:pPr marL="1257300" lvl="2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1900" dirty="0">
                <a:solidFill>
                  <a:schemeClr val="bg1"/>
                </a:solidFill>
              </a:rPr>
              <a:t>Homogénéité avec le langage du </a:t>
            </a:r>
            <a:r>
              <a:rPr lang="fr-CA" sz="1900" dirty="0" err="1">
                <a:solidFill>
                  <a:schemeClr val="bg1"/>
                </a:solidFill>
              </a:rPr>
              <a:t>back-end</a:t>
            </a:r>
            <a:endParaRPr lang="fr-CA" sz="1900" dirty="0">
              <a:solidFill>
                <a:schemeClr val="bg1"/>
              </a:solidFill>
            </a:endParaRPr>
          </a:p>
          <a:p>
            <a:pPr marL="1257300" lvl="2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1900" dirty="0">
                <a:solidFill>
                  <a:schemeClr val="bg1"/>
                </a:solidFill>
              </a:rPr>
              <a:t>Abstraction de l’accès aux données </a:t>
            </a:r>
          </a:p>
          <a:p>
            <a:pPr marL="1257300" lvl="2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1900" dirty="0">
                <a:solidFill>
                  <a:schemeClr val="bg1"/>
                </a:solidFill>
              </a:rPr>
              <a:t>Bref, rendre l’accès et la modification des données d’une base de données plus facile</a:t>
            </a:r>
          </a:p>
          <a:p>
            <a:pPr marL="800100" lvl="1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2300" dirty="0">
                <a:solidFill>
                  <a:schemeClr val="bg1"/>
                </a:solidFill>
              </a:rPr>
              <a:t>Désavantages : </a:t>
            </a:r>
          </a:p>
          <a:p>
            <a:pPr marL="1257300" lvl="2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1900" dirty="0">
                <a:solidFill>
                  <a:schemeClr val="bg1"/>
                </a:solidFill>
              </a:rPr>
              <a:t>Peut réduire la performance (SQL généré, souvent non optimisé)</a:t>
            </a:r>
          </a:p>
          <a:p>
            <a:pPr marL="1257300" lvl="2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1900" dirty="0">
                <a:solidFill>
                  <a:schemeClr val="bg1"/>
                </a:solidFill>
              </a:rPr>
              <a:t>Couche logicielle supplémentaire</a:t>
            </a:r>
          </a:p>
          <a:p>
            <a:pPr marL="1257300" lvl="2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1900" dirty="0">
                <a:solidFill>
                  <a:schemeClr val="bg1"/>
                </a:solidFill>
              </a:rPr>
              <a:t>Dépendance au Framework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27499998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64C799-0F63-42AA-858C-78C1232358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1"/>
                </a:solidFill>
              </a:rPr>
              <a:t>Beaucoup de types de BD supportés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7DF157-3CC2-47B4-AC1F-C295508F1D85}"/>
              </a:ext>
            </a:extLst>
          </p:cNvPr>
          <p:cNvSpPr txBox="1"/>
          <p:nvPr/>
        </p:nvSpPr>
        <p:spPr>
          <a:xfrm>
            <a:off x="990600" y="2971800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https://docs.microsoft.com/fr-fr/ef/core/providers/?tabs=dotnet-core-cli</a:t>
            </a:r>
            <a:endParaRPr lang="fr-CA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54024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77A0B1-B273-4E69-AD5D-BAE7447A20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1"/>
                </a:solidFill>
              </a:rPr>
              <a:t>SQL vs </a:t>
            </a:r>
            <a:r>
              <a:rPr lang="fr-CA" dirty="0" err="1">
                <a:solidFill>
                  <a:schemeClr val="accent1"/>
                </a:solidFill>
              </a:rPr>
              <a:t>EntityFramework</a:t>
            </a:r>
            <a:endParaRPr lang="fr-CA" dirty="0">
              <a:solidFill>
                <a:schemeClr val="accent1"/>
              </a:solidFill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ACD67ED5-8C93-4BAF-AD8E-FC4A1870C4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9385048"/>
              </p:ext>
            </p:extLst>
          </p:nvPr>
        </p:nvGraphicFramePr>
        <p:xfrm>
          <a:off x="642749" y="2590800"/>
          <a:ext cx="785850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29251">
                  <a:extLst>
                    <a:ext uri="{9D8B030D-6E8A-4147-A177-3AD203B41FA5}">
                      <a16:colId xmlns:a16="http://schemas.microsoft.com/office/drawing/2014/main" val="3579654732"/>
                    </a:ext>
                  </a:extLst>
                </a:gridCol>
                <a:gridCol w="3929251">
                  <a:extLst>
                    <a:ext uri="{9D8B030D-6E8A-4147-A177-3AD203B41FA5}">
                      <a16:colId xmlns:a16="http://schemas.microsoft.com/office/drawing/2014/main" val="3866091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>
                          <a:solidFill>
                            <a:schemeClr val="tx1"/>
                          </a:solidFill>
                        </a:rPr>
                        <a:t>Équivalence </a:t>
                      </a:r>
                      <a:r>
                        <a:rPr lang="fr-CA" dirty="0" err="1">
                          <a:solidFill>
                            <a:schemeClr val="tx1"/>
                          </a:solidFill>
                        </a:rPr>
                        <a:t>EntityFramework</a:t>
                      </a:r>
                      <a:endParaRPr lang="fr-CA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8329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Classe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99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Contraintes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Attributs, Validation, Configuration du </a:t>
                      </a:r>
                      <a:r>
                        <a:rPr lang="fr-CA" dirty="0" err="1"/>
                        <a:t>DbContext</a:t>
                      </a:r>
                      <a:r>
                        <a:rPr lang="fr-CA" dirty="0"/>
                        <a:t>, Conventions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04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Scripts de création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Migrations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750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Système de requêtes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err="1"/>
                        <a:t>Linq</a:t>
                      </a:r>
                      <a:r>
                        <a:rPr lang="fr-CA" dirty="0"/>
                        <a:t> sur des </a:t>
                      </a:r>
                      <a:r>
                        <a:rPr lang="fr-CA" dirty="0" err="1"/>
                        <a:t>DbSet</a:t>
                      </a:r>
                      <a:r>
                        <a:rPr lang="fr-CA" dirty="0"/>
                        <a:t> qui génère du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071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02175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D0F019-8F28-41F4-9B97-BD25EF605E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1"/>
                </a:solidFill>
              </a:rPr>
              <a:t>1 casse-tête à 5 pièces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7E34576-0616-452E-8C64-90DA3BBC59F8}"/>
              </a:ext>
            </a:extLst>
          </p:cNvPr>
          <p:cNvSpPr/>
          <p:nvPr/>
        </p:nvSpPr>
        <p:spPr>
          <a:xfrm>
            <a:off x="838200" y="1447800"/>
            <a:ext cx="7924800" cy="4191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5" name="Graphique 4" descr="Puzzle">
            <a:extLst>
              <a:ext uri="{FF2B5EF4-FFF2-40B4-BE49-F238E27FC236}">
                <a16:creationId xmlns:a16="http://schemas.microsoft.com/office/drawing/2014/main" id="{F34C8F11-F6D1-44CF-BB78-9FBBABCF1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38399" y="1767522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que 6" descr="Puzzle">
            <a:extLst>
              <a:ext uri="{FF2B5EF4-FFF2-40B4-BE49-F238E27FC236}">
                <a16:creationId xmlns:a16="http://schemas.microsoft.com/office/drawing/2014/main" id="{9DC8C527-39B1-4392-99F1-2B999887FE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3733799" y="2868929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que 8" descr="Puzzle">
            <a:extLst>
              <a:ext uri="{FF2B5EF4-FFF2-40B4-BE49-F238E27FC236}">
                <a16:creationId xmlns:a16="http://schemas.microsoft.com/office/drawing/2014/main" id="{BF8BF968-AD4C-4C41-8164-0E234BF230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38399" y="403860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que 10" descr="Puzzle">
            <a:extLst>
              <a:ext uri="{FF2B5EF4-FFF2-40B4-BE49-F238E27FC236}">
                <a16:creationId xmlns:a16="http://schemas.microsoft.com/office/drawing/2014/main" id="{578796C7-75FE-46EE-BB35-60D32C172A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05400" y="1824671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phique 12" descr="Puzzle">
            <a:extLst>
              <a:ext uri="{FF2B5EF4-FFF2-40B4-BE49-F238E27FC236}">
                <a16:creationId xmlns:a16="http://schemas.microsoft.com/office/drawing/2014/main" id="{476D7A5C-47C3-4723-8CAA-7381DFB7EE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34003" y="411893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1DF5C1-2355-4EE6-9D46-20109EDAB0DD}"/>
              </a:ext>
            </a:extLst>
          </p:cNvPr>
          <p:cNvSpPr/>
          <p:nvPr/>
        </p:nvSpPr>
        <p:spPr>
          <a:xfrm>
            <a:off x="2562790" y="3652859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DbContext</a:t>
            </a:r>
            <a:endParaRPr lang="fr-FR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B13D6E-0217-46EE-8308-8B257316717E}"/>
              </a:ext>
            </a:extLst>
          </p:cNvPr>
          <p:cNvSpPr/>
          <p:nvPr/>
        </p:nvSpPr>
        <p:spPr>
          <a:xfrm>
            <a:off x="60960" y="4176079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DbSet</a:t>
            </a:r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&lt;&gt;</a:t>
            </a:r>
            <a:endParaRPr lang="fr-FR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53B520-E9AE-4603-9679-84F4AA4A1780}"/>
              </a:ext>
            </a:extLst>
          </p:cNvPr>
          <p:cNvSpPr/>
          <p:nvPr/>
        </p:nvSpPr>
        <p:spPr>
          <a:xfrm>
            <a:off x="5430389" y="4339603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Migrations</a:t>
            </a:r>
            <a:endParaRPr lang="fr-FR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1943C3-88DC-4E34-A05B-CC8F0228EB66}"/>
              </a:ext>
            </a:extLst>
          </p:cNvPr>
          <p:cNvSpPr/>
          <p:nvPr/>
        </p:nvSpPr>
        <p:spPr>
          <a:xfrm>
            <a:off x="5303523" y="1995178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Relations</a:t>
            </a:r>
            <a:endParaRPr lang="fr-FR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539285-1331-404F-8F19-8B77F319395B}"/>
              </a:ext>
            </a:extLst>
          </p:cNvPr>
          <p:cNvSpPr/>
          <p:nvPr/>
        </p:nvSpPr>
        <p:spPr>
          <a:xfrm>
            <a:off x="96381" y="1921990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Modèles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57217F-CD8A-4EFF-8459-8D63E10D0EBF}"/>
              </a:ext>
            </a:extLst>
          </p:cNvPr>
          <p:cNvSpPr/>
          <p:nvPr/>
        </p:nvSpPr>
        <p:spPr>
          <a:xfrm>
            <a:off x="228600" y="5594294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Configuration</a:t>
            </a:r>
            <a:endParaRPr lang="fr-FR" sz="28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9693597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4B049018-180D-4B8E-B1C0-C9FC9822A6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800100" lvl="1" indent="-342900" algn="l" defTabSz="4572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fr-CA" sz="2300" dirty="0">
                <a:solidFill>
                  <a:schemeClr val="bg1"/>
                </a:solidFill>
              </a:rPr>
              <a:t>Des classes simples, avec des clés!</a:t>
            </a:r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25CB30-8234-4502-8396-8E7A97E4A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133600"/>
            <a:ext cx="3820058" cy="3191320"/>
          </a:xfrm>
          <a:prstGeom prst="rect">
            <a:avLst/>
          </a:prstGeom>
        </p:spPr>
      </p:pic>
      <p:sp>
        <p:nvSpPr>
          <p:cNvPr id="5" name="Bulle narrative : ronde 4">
            <a:extLst>
              <a:ext uri="{FF2B5EF4-FFF2-40B4-BE49-F238E27FC236}">
                <a16:creationId xmlns:a16="http://schemas.microsoft.com/office/drawing/2014/main" id="{560154D3-CD1A-4A8E-AA64-3E95861BA11F}"/>
              </a:ext>
            </a:extLst>
          </p:cNvPr>
          <p:cNvSpPr/>
          <p:nvPr/>
        </p:nvSpPr>
        <p:spPr>
          <a:xfrm>
            <a:off x="3596725" y="2183130"/>
            <a:ext cx="2667000" cy="914400"/>
          </a:xfrm>
          <a:prstGeom prst="wedgeEllipseCallout">
            <a:avLst>
              <a:gd name="adj1" fmla="val -59833"/>
              <a:gd name="adj2" fmla="val 1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Clé primaire</a:t>
            </a:r>
          </a:p>
        </p:txBody>
      </p:sp>
      <p:sp>
        <p:nvSpPr>
          <p:cNvPr id="7" name="Bulle narrative : ronde 6">
            <a:extLst>
              <a:ext uri="{FF2B5EF4-FFF2-40B4-BE49-F238E27FC236}">
                <a16:creationId xmlns:a16="http://schemas.microsoft.com/office/drawing/2014/main" id="{F024701F-EAC6-425C-AE8F-50C4E5BBBDBF}"/>
              </a:ext>
            </a:extLst>
          </p:cNvPr>
          <p:cNvSpPr/>
          <p:nvPr/>
        </p:nvSpPr>
        <p:spPr>
          <a:xfrm>
            <a:off x="3685517" y="3326130"/>
            <a:ext cx="2667000" cy="914400"/>
          </a:xfrm>
          <a:prstGeom prst="wedgeEllipseCallout">
            <a:avLst>
              <a:gd name="adj1" fmla="val -63262"/>
              <a:gd name="adj2" fmla="val 31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Clé primaire</a:t>
            </a:r>
          </a:p>
        </p:txBody>
      </p:sp>
      <p:sp>
        <p:nvSpPr>
          <p:cNvPr id="9" name="Bulle narrative : ronde 8">
            <a:extLst>
              <a:ext uri="{FF2B5EF4-FFF2-40B4-BE49-F238E27FC236}">
                <a16:creationId xmlns:a16="http://schemas.microsoft.com/office/drawing/2014/main" id="{2D215F12-F72D-49F9-9BE2-BB329E7E5C00}"/>
              </a:ext>
            </a:extLst>
          </p:cNvPr>
          <p:cNvSpPr/>
          <p:nvPr/>
        </p:nvSpPr>
        <p:spPr>
          <a:xfrm>
            <a:off x="3670277" y="4407440"/>
            <a:ext cx="2667000" cy="914400"/>
          </a:xfrm>
          <a:prstGeom prst="wedgeEllipseCallout">
            <a:avLst>
              <a:gd name="adj1" fmla="val -59833"/>
              <a:gd name="adj2" fmla="val 12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Clé étrangère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B59203F-A699-4D9B-BCF3-9A924AB9FC9E}"/>
              </a:ext>
            </a:extLst>
          </p:cNvPr>
          <p:cNvSpPr txBox="1"/>
          <p:nvPr/>
        </p:nvSpPr>
        <p:spPr>
          <a:xfrm>
            <a:off x="622007" y="5364718"/>
            <a:ext cx="406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https://docs.microsoft.com/fr-fr/ef/core/</a:t>
            </a:r>
            <a:endParaRPr lang="fr-CA" dirty="0">
              <a:solidFill>
                <a:schemeClr val="accent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A0488B5-7384-4B84-BBD5-551E5B9D0791}"/>
              </a:ext>
            </a:extLst>
          </p:cNvPr>
          <p:cNvSpPr txBox="1"/>
          <p:nvPr/>
        </p:nvSpPr>
        <p:spPr>
          <a:xfrm>
            <a:off x="6657658" y="1929110"/>
            <a:ext cx="200594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i="1" dirty="0">
                <a:solidFill>
                  <a:schemeClr val="bg1"/>
                </a:solidFill>
              </a:rPr>
              <a:t>*Toujours mettre un constructeur vide dans vos classes modèles. Il faut aussi qu’elles soient publiques (la classe et les propriétés)</a:t>
            </a:r>
            <a:endParaRPr lang="fr-CA" dirty="0"/>
          </a:p>
        </p:txBody>
      </p:sp>
      <p:pic>
        <p:nvPicPr>
          <p:cNvPr id="15" name="Graphique 14" descr="Puzzle">
            <a:extLst>
              <a:ext uri="{FF2B5EF4-FFF2-40B4-BE49-F238E27FC236}">
                <a16:creationId xmlns:a16="http://schemas.microsoft.com/office/drawing/2014/main" id="{8DCE05A7-C45C-426F-B5D8-1311D7222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3164" y="697595"/>
            <a:ext cx="914400" cy="9144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13F3604-B1A8-4ED5-A150-B636AB1565EB}"/>
              </a:ext>
            </a:extLst>
          </p:cNvPr>
          <p:cNvSpPr/>
          <p:nvPr/>
        </p:nvSpPr>
        <p:spPr>
          <a:xfrm>
            <a:off x="5611146" y="852063"/>
            <a:ext cx="32564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0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Modèles</a:t>
            </a:r>
          </a:p>
        </p:txBody>
      </p:sp>
    </p:spTree>
    <p:extLst>
      <p:ext uri="{BB962C8B-B14F-4D97-AF65-F5344CB8AC3E}">
        <p14:creationId xmlns:p14="http://schemas.microsoft.com/office/powerpoint/2010/main" val="107985195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Construction Ar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D146"/>
      </a:accent1>
      <a:accent2>
        <a:srgbClr val="F0821E"/>
      </a:accent2>
      <a:accent3>
        <a:srgbClr val="BC1100"/>
      </a:accent3>
      <a:accent4>
        <a:srgbClr val="FFFFFF"/>
      </a:accent4>
      <a:accent5>
        <a:srgbClr val="0071E9"/>
      </a:accent5>
      <a:accent6>
        <a:srgbClr val="00E6E9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01EB5FE688904089EF367EACDAB216" ma:contentTypeVersion="2" ma:contentTypeDescription="Crée un document." ma:contentTypeScope="" ma:versionID="2ce833a537e2109cd768d7e641d6e45e">
  <xsd:schema xmlns:xsd="http://www.w3.org/2001/XMLSchema" xmlns:xs="http://www.w3.org/2001/XMLSchema" xmlns:p="http://schemas.microsoft.com/office/2006/metadata/properties" xmlns:ns2="33c16adb-e705-41f7-929d-d0e6df3aec60" targetNamespace="http://schemas.microsoft.com/office/2006/metadata/properties" ma:root="true" ma:fieldsID="3d8d789942bab41766e6c928e5a4dd5d" ns2:_="">
    <xsd:import namespace="33c16adb-e705-41f7-929d-d0e6df3aec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16adb-e705-41f7-929d-d0e6df3aec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91A922B-74C7-4939-A3DD-C9A29B56E8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7EA840-7094-4264-B1A0-7EEF5B395066}"/>
</file>

<file path=customXml/itemProps3.xml><?xml version="1.0" encoding="utf-8"?>
<ds:datastoreItem xmlns:ds="http://schemas.openxmlformats.org/officeDocument/2006/customXml" ds:itemID="{3E84D47C-7731-41BC-8F7C-8948F8E8A031}">
  <ds:schemaRefs>
    <ds:schemaRef ds:uri="http://purl.org/dc/elements/1.1/"/>
    <ds:schemaRef ds:uri="071933db-0376-4694-9786-b56cb37c4ec2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6983</TotalTime>
  <Words>1235</Words>
  <Application>Microsoft Office PowerPoint</Application>
  <PresentationFormat>Affichage à l'écran (4:3)</PresentationFormat>
  <Paragraphs>227</Paragraphs>
  <Slides>29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Consolas</vt:lpstr>
      <vt:lpstr>Courier New</vt:lpstr>
      <vt:lpstr>Impact</vt:lpstr>
      <vt:lpstr>Wingdings 2</vt:lpstr>
      <vt:lpstr>Office Theme</vt:lpstr>
      <vt:lpstr>Présentation PowerPoint</vt:lpstr>
      <vt:lpstr>Programmation Web transactionnel</vt:lpstr>
      <vt:lpstr>Sommaire</vt:lpstr>
      <vt:lpstr>EntityFramework… un ORM</vt:lpstr>
      <vt:lpstr>EF : Avantages et inconvénients</vt:lpstr>
      <vt:lpstr>Beaucoup de types de BD supportés</vt:lpstr>
      <vt:lpstr>SQL vs EntityFramework</vt:lpstr>
      <vt:lpstr>1 casse-tête à 5 pièces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Activer le LazyLoading</vt:lpstr>
      <vt:lpstr>Pour aller plus loin… Utilisez la BD pour générer le code…</vt:lpstr>
      <vt:lpstr>Packages Nugets requis:</vt:lpstr>
      <vt:lpstr>Mettre en place la DB</vt:lpstr>
      <vt:lpstr>Modifications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Turgeon Valérie</cp:lastModifiedBy>
  <cp:revision>127</cp:revision>
  <dcterms:created xsi:type="dcterms:W3CDTF">2012-04-23T14:57:20Z</dcterms:created>
  <dcterms:modified xsi:type="dcterms:W3CDTF">2021-08-26T10:20:54Z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0x010100FB01EB5FE688904089EF367EACDAB216</vt:lpwstr>
  </property>
</Properties>
</file>